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3"/>
  </p:notesMasterIdLst>
  <p:sldIdLst>
    <p:sldId id="256" r:id="rId2"/>
    <p:sldId id="257" r:id="rId3"/>
    <p:sldId id="259" r:id="rId4"/>
    <p:sldId id="262" r:id="rId5"/>
    <p:sldId id="258" r:id="rId6"/>
    <p:sldId id="267" r:id="rId7"/>
    <p:sldId id="260" r:id="rId8"/>
    <p:sldId id="263" r:id="rId9"/>
    <p:sldId id="268" r:id="rId10"/>
    <p:sldId id="292" r:id="rId11"/>
    <p:sldId id="284" r:id="rId12"/>
  </p:sldIdLst>
  <p:sldSz cx="9144000" cy="5143500" type="screen16x9"/>
  <p:notesSz cx="6858000" cy="9144000"/>
  <p:embeddedFontLst>
    <p:embeddedFont>
      <p:font typeface="Arimo" panose="020B0604020202020204" charset="0"/>
      <p:regular r:id="rId14"/>
      <p:bold r:id="rId15"/>
      <p:italic r:id="rId16"/>
      <p:boldItalic r:id="rId17"/>
    </p:embeddedFont>
    <p:embeddedFont>
      <p:font typeface="Bebas Neue" panose="020B0606020202050201" pitchFamily="34" charset="0"/>
      <p:regular r:id="rId18"/>
    </p:embeddedFont>
    <p:embeddedFont>
      <p:font typeface="Nunito Light" pitchFamily="2" charset="0"/>
      <p:regular r:id="rId19"/>
      <p: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D5DDA9-D32D-41CF-A80B-67070BD61D86}" v="4" dt="2024-10-05T16:21:45.100"/>
  </p1510:revLst>
</p1510:revInfo>
</file>

<file path=ppt/tableStyles.xml><?xml version="1.0" encoding="utf-8"?>
<a:tblStyleLst xmlns:a="http://schemas.openxmlformats.org/drawingml/2006/main" def="{62C59E14-A010-4249-87D6-E9DF7E205114}">
  <a:tblStyle styleId="{62C59E14-A010-4249-87D6-E9DF7E20511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966"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Quiroga1, Andres" userId="7082be29-5f46-4a31-84bc-a4c5143b86bc" providerId="ADAL" clId="{C3D5DDA9-D32D-41CF-A80B-67070BD61D86}"/>
    <pc:docChg chg="undo redo custSel modSld">
      <pc:chgData name="Quiroga1, Andres" userId="7082be29-5f46-4a31-84bc-a4c5143b86bc" providerId="ADAL" clId="{C3D5DDA9-D32D-41CF-A80B-67070BD61D86}" dt="2024-10-05T16:24:19.320" v="337" actId="1038"/>
      <pc:docMkLst>
        <pc:docMk/>
      </pc:docMkLst>
      <pc:sldChg chg="addSp delSp modSp mod">
        <pc:chgData name="Quiroga1, Andres" userId="7082be29-5f46-4a31-84bc-a4c5143b86bc" providerId="ADAL" clId="{C3D5DDA9-D32D-41CF-A80B-67070BD61D86}" dt="2024-10-05T16:24:19.320" v="337" actId="1038"/>
        <pc:sldMkLst>
          <pc:docMk/>
          <pc:sldMk cId="0" sldId="262"/>
        </pc:sldMkLst>
        <pc:spChg chg="mod">
          <ac:chgData name="Quiroga1, Andres" userId="7082be29-5f46-4a31-84bc-a4c5143b86bc" providerId="ADAL" clId="{C3D5DDA9-D32D-41CF-A80B-67070BD61D86}" dt="2024-10-05T16:24:07.803" v="330" actId="1036"/>
          <ac:spMkLst>
            <pc:docMk/>
            <pc:sldMk cId="0" sldId="262"/>
            <ac:spMk id="11" creationId="{378DB77F-8718-8D74-1AF5-D0302C39F844}"/>
          </ac:spMkLst>
        </pc:spChg>
        <pc:spChg chg="add del mod">
          <ac:chgData name="Quiroga1, Andres" userId="7082be29-5f46-4a31-84bc-a4c5143b86bc" providerId="ADAL" clId="{C3D5DDA9-D32D-41CF-A80B-67070BD61D86}" dt="2024-10-05T16:21:38.504" v="247" actId="1076"/>
          <ac:spMkLst>
            <pc:docMk/>
            <pc:sldMk cId="0" sldId="262"/>
            <ac:spMk id="13" creationId="{9BEF48D0-CDE3-9BC6-30BC-BD87DF1CF337}"/>
          </ac:spMkLst>
        </pc:spChg>
        <pc:spChg chg="add mod">
          <ac:chgData name="Quiroga1, Andres" userId="7082be29-5f46-4a31-84bc-a4c5143b86bc" providerId="ADAL" clId="{C3D5DDA9-D32D-41CF-A80B-67070BD61D86}" dt="2024-10-05T16:24:13.655" v="332" actId="1038"/>
          <ac:spMkLst>
            <pc:docMk/>
            <pc:sldMk cId="0" sldId="262"/>
            <ac:spMk id="14" creationId="{F44FB741-90D7-96E1-D4CF-1D6B998D8123}"/>
          </ac:spMkLst>
        </pc:spChg>
        <pc:spChg chg="mod">
          <ac:chgData name="Quiroga1, Andres" userId="7082be29-5f46-4a31-84bc-a4c5143b86bc" providerId="ADAL" clId="{C3D5DDA9-D32D-41CF-A80B-67070BD61D86}" dt="2024-10-05T16:22:43.483" v="292" actId="1076"/>
          <ac:spMkLst>
            <pc:docMk/>
            <pc:sldMk cId="0" sldId="262"/>
            <ac:spMk id="15" creationId="{B1976C6A-7769-E2B2-3701-1B445E7C93A0}"/>
          </ac:spMkLst>
        </pc:spChg>
        <pc:spChg chg="add mod">
          <ac:chgData name="Quiroga1, Andres" userId="7082be29-5f46-4a31-84bc-a4c5143b86bc" providerId="ADAL" clId="{C3D5DDA9-D32D-41CF-A80B-67070BD61D86}" dt="2024-10-05T16:24:19.320" v="337" actId="1038"/>
          <ac:spMkLst>
            <pc:docMk/>
            <pc:sldMk cId="0" sldId="262"/>
            <ac:spMk id="16" creationId="{66630BC0-736C-12D0-44D1-2DD779BA7C9A}"/>
          </ac:spMkLst>
        </pc:spChg>
        <pc:spChg chg="mod">
          <ac:chgData name="Quiroga1, Andres" userId="7082be29-5f46-4a31-84bc-a4c5143b86bc" providerId="ADAL" clId="{C3D5DDA9-D32D-41CF-A80B-67070BD61D86}" dt="2024-10-05T16:12:13.319" v="25" actId="1035"/>
          <ac:spMkLst>
            <pc:docMk/>
            <pc:sldMk cId="0" sldId="262"/>
            <ac:spMk id="401" creationId="{00000000-0000-0000-0000-000000000000}"/>
          </ac:spMkLst>
        </pc:spChg>
        <pc:spChg chg="mod">
          <ac:chgData name="Quiroga1, Andres" userId="7082be29-5f46-4a31-84bc-a4c5143b86bc" providerId="ADAL" clId="{C3D5DDA9-D32D-41CF-A80B-67070BD61D86}" dt="2024-10-05T16:22:51.736" v="301" actId="1037"/>
          <ac:spMkLst>
            <pc:docMk/>
            <pc:sldMk cId="0" sldId="262"/>
            <ac:spMk id="402" creationId="{00000000-0000-0000-0000-000000000000}"/>
          </ac:spMkLst>
        </pc:spChg>
        <pc:spChg chg="mod">
          <ac:chgData name="Quiroga1, Andres" userId="7082be29-5f46-4a31-84bc-a4c5143b86bc" providerId="ADAL" clId="{C3D5DDA9-D32D-41CF-A80B-67070BD61D86}" dt="2024-10-05T16:22:33.845" v="290" actId="1076"/>
          <ac:spMkLst>
            <pc:docMk/>
            <pc:sldMk cId="0" sldId="262"/>
            <ac:spMk id="419" creationId="{00000000-0000-0000-0000-000000000000}"/>
          </ac:spMkLst>
        </pc:spChg>
        <pc:grpChg chg="mod">
          <ac:chgData name="Quiroga1, Andres" userId="7082be29-5f46-4a31-84bc-a4c5143b86bc" providerId="ADAL" clId="{C3D5DDA9-D32D-41CF-A80B-67070BD61D86}" dt="2024-10-05T16:23:21.875" v="321" actId="1036"/>
          <ac:grpSpMkLst>
            <pc:docMk/>
            <pc:sldMk cId="0" sldId="262"/>
            <ac:grpSpMk id="403" creationId="{00000000-0000-0000-0000-000000000000}"/>
          </ac:grpSpMkLst>
        </pc:grpChg>
        <pc:grpChg chg="mod">
          <ac:chgData name="Quiroga1, Andres" userId="7082be29-5f46-4a31-84bc-a4c5143b86bc" providerId="ADAL" clId="{C3D5DDA9-D32D-41CF-A80B-67070BD61D86}" dt="2024-10-05T16:14:44.593" v="66" actId="1076"/>
          <ac:grpSpMkLst>
            <pc:docMk/>
            <pc:sldMk cId="0" sldId="262"/>
            <ac:grpSpMk id="417" creationId="{00000000-0000-0000-0000-000000000000}"/>
          </ac:grpSpMkLst>
        </pc:grpChg>
        <pc:cxnChg chg="mod">
          <ac:chgData name="Quiroga1, Andres" userId="7082be29-5f46-4a31-84bc-a4c5143b86bc" providerId="ADAL" clId="{C3D5DDA9-D32D-41CF-A80B-67070BD61D86}" dt="2024-10-05T16:22:45.844" v="293" actId="1076"/>
          <ac:cxnSpMkLst>
            <pc:docMk/>
            <pc:sldMk cId="0" sldId="262"/>
            <ac:cxnSpMk id="413" creationId="{00000000-0000-0000-0000-000000000000}"/>
          </ac:cxnSpMkLst>
        </pc:cxnChg>
        <pc:cxnChg chg="mod">
          <ac:chgData name="Quiroga1, Andres" userId="7082be29-5f46-4a31-84bc-a4c5143b86bc" providerId="ADAL" clId="{C3D5DDA9-D32D-41CF-A80B-67070BD61D86}" dt="2024-10-05T16:24:03.442" v="326" actId="1076"/>
          <ac:cxnSpMkLst>
            <pc:docMk/>
            <pc:sldMk cId="0" sldId="262"/>
            <ac:cxnSpMk id="416" creationId="{00000000-0000-0000-0000-000000000000}"/>
          </ac:cxnSpMkLst>
        </pc:cxnChg>
        <pc:cxnChg chg="mod">
          <ac:chgData name="Quiroga1, Andres" userId="7082be29-5f46-4a31-84bc-a4c5143b86bc" providerId="ADAL" clId="{C3D5DDA9-D32D-41CF-A80B-67070BD61D86}" dt="2024-10-05T16:22:49.049" v="294" actId="1076"/>
          <ac:cxnSpMkLst>
            <pc:docMk/>
            <pc:sldMk cId="0" sldId="262"/>
            <ac:cxnSpMk id="426" creationId="{00000000-0000-0000-0000-00000000000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5"/>
        <p:cNvGrpSpPr/>
        <p:nvPr/>
      </p:nvGrpSpPr>
      <p:grpSpPr>
        <a:xfrm>
          <a:off x="0" y="0"/>
          <a:ext cx="0" cy="0"/>
          <a:chOff x="0" y="0"/>
          <a:chExt cx="0" cy="0"/>
        </a:xfrm>
      </p:grpSpPr>
      <p:sp>
        <p:nvSpPr>
          <p:cNvPr id="686" name="Google Shape;686;g2289c41b309_0_1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7" name="Google Shape;687;g2289c41b309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24097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1"/>
        <p:cNvGrpSpPr/>
        <p:nvPr/>
      </p:nvGrpSpPr>
      <p:grpSpPr>
        <a:xfrm>
          <a:off x="0" y="0"/>
          <a:ext cx="0" cy="0"/>
          <a:chOff x="0" y="0"/>
          <a:chExt cx="0" cy="0"/>
        </a:xfrm>
      </p:grpSpPr>
      <p:sp>
        <p:nvSpPr>
          <p:cNvPr id="1242" name="Google Shape;1242;g228d83292e9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3" name="Google Shape;1243;g228d83292e9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27ee146c3c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227ee146c3c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227ee146c3c_0_2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227ee146c3c_0_2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Google Shape;397;g227ee146c3c_0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8" name="Google Shape;398;g227ee146c3c_0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227ee146c3c_0_2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227ee146c3c_0_2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8"/>
        <p:cNvGrpSpPr/>
        <p:nvPr/>
      </p:nvGrpSpPr>
      <p:grpSpPr>
        <a:xfrm>
          <a:off x="0" y="0"/>
          <a:ext cx="0" cy="0"/>
          <a:chOff x="0" y="0"/>
          <a:chExt cx="0" cy="0"/>
        </a:xfrm>
      </p:grpSpPr>
      <p:sp>
        <p:nvSpPr>
          <p:cNvPr id="639" name="Google Shape;639;g2289c41b309_0_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0" name="Google Shape;640;g2289c41b309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227ee146c3c_0_2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 name="Google Shape;263;g227ee146c3c_0_2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g2289c41b309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9" name="Google Shape;429;g2289c41b309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5"/>
        <p:cNvGrpSpPr/>
        <p:nvPr/>
      </p:nvGrpSpPr>
      <p:grpSpPr>
        <a:xfrm>
          <a:off x="0" y="0"/>
          <a:ext cx="0" cy="0"/>
          <a:chOff x="0" y="0"/>
          <a:chExt cx="0" cy="0"/>
        </a:xfrm>
      </p:grpSpPr>
      <p:sp>
        <p:nvSpPr>
          <p:cNvPr id="686" name="Google Shape;686;g2289c41b309_0_1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7" name="Google Shape;687;g2289c41b309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002350" y="1025375"/>
            <a:ext cx="5139300" cy="25962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Clr>
                <a:srgbClr val="191919"/>
              </a:buClr>
              <a:buSzPts val="5200"/>
              <a:buNone/>
              <a:defRPr sz="68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0" name="Google Shape;10;p2"/>
          <p:cNvSpPr txBox="1">
            <a:spLocks noGrp="1"/>
          </p:cNvSpPr>
          <p:nvPr>
            <p:ph type="subTitle" idx="1"/>
          </p:nvPr>
        </p:nvSpPr>
        <p:spPr>
          <a:xfrm>
            <a:off x="2338300" y="3621525"/>
            <a:ext cx="4528800" cy="411600"/>
          </a:xfrm>
          <a:prstGeom prst="rect">
            <a:avLst/>
          </a:prstGeom>
          <a:gradFill>
            <a:gsLst>
              <a:gs pos="0">
                <a:schemeClr val="accent2"/>
              </a:gs>
              <a:gs pos="100000">
                <a:schemeClr val="dk2"/>
              </a:gs>
            </a:gsLst>
            <a:lin ang="5400012" scaled="0"/>
          </a:gradFill>
        </p:spPr>
        <p:txBody>
          <a:bodyPr spcFirstLastPara="1" wrap="square" lIns="91425" tIns="91425" rIns="91425" bIns="91425" anchor="ctr" anchorCtr="0">
            <a:noAutofit/>
          </a:bodyPr>
          <a:lstStyle>
            <a:lvl1pPr lvl="0" algn="ctr">
              <a:lnSpc>
                <a:spcPct val="100000"/>
              </a:lnSpc>
              <a:spcBef>
                <a:spcPts val="0"/>
              </a:spcBef>
              <a:spcAft>
                <a:spcPts val="0"/>
              </a:spcAft>
              <a:buSzPts val="1400"/>
              <a:buNone/>
              <a:defRPr sz="16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11" name="Google Shape;11;p2"/>
          <p:cNvSpPr txBox="1">
            <a:spLocks noGrp="1"/>
          </p:cNvSpPr>
          <p:nvPr>
            <p:ph type="subTitle" idx="2"/>
          </p:nvPr>
        </p:nvSpPr>
        <p:spPr>
          <a:xfrm>
            <a:off x="926525" y="232275"/>
            <a:ext cx="555000" cy="210300"/>
          </a:xfrm>
          <a:prstGeom prst="rect">
            <a:avLst/>
          </a:prstGeom>
        </p:spPr>
        <p:txBody>
          <a:bodyPr spcFirstLastPara="1" wrap="square" lIns="91425" tIns="91425" rIns="91425" bIns="91425" anchor="ctr" anchorCtr="0">
            <a:noAutofit/>
          </a:bodyPr>
          <a:lstStyle>
            <a:lvl1pPr lvl="0">
              <a:spcBef>
                <a:spcPts val="0"/>
              </a:spcBef>
              <a:spcAft>
                <a:spcPts val="0"/>
              </a:spcAft>
              <a:buSzPts val="1000"/>
              <a:buFont typeface="Bebas Neue"/>
              <a:buNone/>
              <a:defRPr sz="1000">
                <a:latin typeface="Bebas Neue"/>
                <a:ea typeface="Bebas Neue"/>
                <a:cs typeface="Bebas Neue"/>
                <a:sym typeface="Bebas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 name="Google Shape;12;p2"/>
          <p:cNvSpPr txBox="1">
            <a:spLocks noGrp="1"/>
          </p:cNvSpPr>
          <p:nvPr>
            <p:ph type="subTitle" idx="3"/>
          </p:nvPr>
        </p:nvSpPr>
        <p:spPr>
          <a:xfrm>
            <a:off x="1591406" y="232275"/>
            <a:ext cx="555000" cy="210300"/>
          </a:xfrm>
          <a:prstGeom prst="rect">
            <a:avLst/>
          </a:prstGeom>
        </p:spPr>
        <p:txBody>
          <a:bodyPr spcFirstLastPara="1" wrap="square" lIns="91425" tIns="91425" rIns="91425" bIns="91425" anchor="ctr" anchorCtr="0">
            <a:noAutofit/>
          </a:bodyPr>
          <a:lstStyle>
            <a:lvl1pPr lvl="0" rtl="0">
              <a:spcBef>
                <a:spcPts val="0"/>
              </a:spcBef>
              <a:spcAft>
                <a:spcPts val="0"/>
              </a:spcAft>
              <a:buSzPts val="1000"/>
              <a:buFont typeface="Bebas Neue"/>
              <a:buNone/>
              <a:defRPr sz="1000">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 name="Google Shape;13;p2"/>
          <p:cNvSpPr txBox="1">
            <a:spLocks noGrp="1"/>
          </p:cNvSpPr>
          <p:nvPr>
            <p:ph type="subTitle" idx="4"/>
          </p:nvPr>
        </p:nvSpPr>
        <p:spPr>
          <a:xfrm>
            <a:off x="2256288" y="232275"/>
            <a:ext cx="555000" cy="210300"/>
          </a:xfrm>
          <a:prstGeom prst="rect">
            <a:avLst/>
          </a:prstGeom>
        </p:spPr>
        <p:txBody>
          <a:bodyPr spcFirstLastPara="1" wrap="square" lIns="91425" tIns="91425" rIns="91425" bIns="91425" anchor="ctr" anchorCtr="0">
            <a:noAutofit/>
          </a:bodyPr>
          <a:lstStyle>
            <a:lvl1pPr lvl="0" rtl="0">
              <a:spcBef>
                <a:spcPts val="0"/>
              </a:spcBef>
              <a:spcAft>
                <a:spcPts val="0"/>
              </a:spcAft>
              <a:buSzPts val="1000"/>
              <a:buFont typeface="Bebas Neue"/>
              <a:buNone/>
              <a:defRPr sz="1000">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4" name="Google Shape;14;p2"/>
          <p:cNvSpPr txBox="1">
            <a:spLocks noGrp="1"/>
          </p:cNvSpPr>
          <p:nvPr>
            <p:ph type="subTitle" idx="5"/>
          </p:nvPr>
        </p:nvSpPr>
        <p:spPr>
          <a:xfrm>
            <a:off x="7059175" y="186525"/>
            <a:ext cx="1371600" cy="301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000"/>
              <a:buFont typeface="Bebas Neue"/>
              <a:buNone/>
              <a:defRPr>
                <a:solidFill>
                  <a:schemeClr val="lt2"/>
                </a:solidFill>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cxnSp>
        <p:nvCxnSpPr>
          <p:cNvPr id="15" name="Google Shape;15;p2"/>
          <p:cNvCxnSpPr/>
          <p:nvPr/>
        </p:nvCxnSpPr>
        <p:spPr>
          <a:xfrm>
            <a:off x="706050" y="539450"/>
            <a:ext cx="7731900" cy="0"/>
          </a:xfrm>
          <a:prstGeom prst="straightConnector1">
            <a:avLst/>
          </a:prstGeom>
          <a:noFill/>
          <a:ln w="9525" cap="flat" cmpd="sng">
            <a:solidFill>
              <a:schemeClr val="dk1"/>
            </a:solidFill>
            <a:prstDash val="solid"/>
            <a:round/>
            <a:headEnd type="none" w="med" len="med"/>
            <a:tailEnd type="none" w="med" len="med"/>
          </a:ln>
        </p:spPr>
      </p:cxnSp>
      <p:cxnSp>
        <p:nvCxnSpPr>
          <p:cNvPr id="16" name="Google Shape;16;p2"/>
          <p:cNvCxnSpPr/>
          <p:nvPr/>
        </p:nvCxnSpPr>
        <p:spPr>
          <a:xfrm>
            <a:off x="706050" y="4604450"/>
            <a:ext cx="7731900" cy="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78"/>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0000" y="539500"/>
            <a:ext cx="4401300" cy="1369800"/>
          </a:xfrm>
          <a:prstGeom prst="rect">
            <a:avLst/>
          </a:prstGeom>
        </p:spPr>
        <p:txBody>
          <a:bodyPr spcFirstLastPara="1" wrap="square" lIns="91425" tIns="91425" rIns="91425" bIns="91425" anchor="t" anchorCtr="0">
            <a:noAutofit/>
          </a:bodyPr>
          <a:lstStyle>
            <a:lvl1pPr lvl="0" rtl="0">
              <a:spcBef>
                <a:spcPts val="0"/>
              </a:spcBef>
              <a:spcAft>
                <a:spcPts val="0"/>
              </a:spcAft>
              <a:buSzPts val="39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9" name="Google Shape;29;p4"/>
          <p:cNvSpPr txBox="1">
            <a:spLocks noGrp="1"/>
          </p:cNvSpPr>
          <p:nvPr>
            <p:ph type="body" idx="1"/>
          </p:nvPr>
        </p:nvSpPr>
        <p:spPr>
          <a:xfrm>
            <a:off x="720000" y="1909375"/>
            <a:ext cx="6233400" cy="2694600"/>
          </a:xfrm>
          <a:prstGeom prst="rect">
            <a:avLst/>
          </a:prstGeom>
        </p:spPr>
        <p:txBody>
          <a:bodyPr spcFirstLastPara="1" wrap="square" lIns="91425" tIns="91425" rIns="91425" bIns="91425" anchor="t" anchorCtr="0">
            <a:noAutofit/>
          </a:bodyPr>
          <a:lstStyle>
            <a:lvl1pPr marL="457200" lvl="0" indent="-330200" rtl="0">
              <a:lnSpc>
                <a:spcPct val="100000"/>
              </a:lnSpc>
              <a:spcBef>
                <a:spcPts val="0"/>
              </a:spcBef>
              <a:spcAft>
                <a:spcPts val="0"/>
              </a:spcAft>
              <a:buClr>
                <a:schemeClr val="lt2"/>
              </a:buClr>
              <a:buSzPts val="1600"/>
              <a:buChar char="●"/>
              <a:defRPr/>
            </a:lvl1pPr>
            <a:lvl2pPr marL="914400" lvl="1" indent="-317500" rtl="0">
              <a:lnSpc>
                <a:spcPct val="100000"/>
              </a:lnSpc>
              <a:spcBef>
                <a:spcPts val="1000"/>
              </a:spcBef>
              <a:spcAft>
                <a:spcPts val="0"/>
              </a:spcAft>
              <a:buClr>
                <a:schemeClr val="lt2"/>
              </a:buClr>
              <a:buSzPts val="1400"/>
              <a:buFont typeface="Nunito Light"/>
              <a:buChar char="○"/>
              <a:defRPr/>
            </a:lvl2pPr>
            <a:lvl3pPr marL="1371600" lvl="2" indent="-317500" rtl="0">
              <a:lnSpc>
                <a:spcPct val="100000"/>
              </a:lnSpc>
              <a:spcBef>
                <a:spcPts val="0"/>
              </a:spcBef>
              <a:spcAft>
                <a:spcPts val="0"/>
              </a:spcAft>
              <a:buSzPts val="1400"/>
              <a:buFont typeface="Nunito Light"/>
              <a:buChar char="■"/>
              <a:defRPr/>
            </a:lvl3pPr>
            <a:lvl4pPr marL="1828800" lvl="3" indent="-317500" rtl="0">
              <a:lnSpc>
                <a:spcPct val="100000"/>
              </a:lnSpc>
              <a:spcBef>
                <a:spcPts val="0"/>
              </a:spcBef>
              <a:spcAft>
                <a:spcPts val="0"/>
              </a:spcAft>
              <a:buSzPts val="1400"/>
              <a:buFont typeface="Nunito Light"/>
              <a:buChar char="●"/>
              <a:defRPr/>
            </a:lvl4pPr>
            <a:lvl5pPr marL="2286000" lvl="4" indent="-317500" rtl="0">
              <a:lnSpc>
                <a:spcPct val="100000"/>
              </a:lnSpc>
              <a:spcBef>
                <a:spcPts val="0"/>
              </a:spcBef>
              <a:spcAft>
                <a:spcPts val="0"/>
              </a:spcAft>
              <a:buSzPts val="1400"/>
              <a:buFont typeface="Nunito Light"/>
              <a:buChar char="○"/>
              <a:defRPr/>
            </a:lvl5pPr>
            <a:lvl6pPr marL="2743200" lvl="5" indent="-317500" rtl="0">
              <a:lnSpc>
                <a:spcPct val="100000"/>
              </a:lnSpc>
              <a:spcBef>
                <a:spcPts val="0"/>
              </a:spcBef>
              <a:spcAft>
                <a:spcPts val="0"/>
              </a:spcAft>
              <a:buSzPts val="1400"/>
              <a:buFont typeface="Nunito Light"/>
              <a:buChar char="■"/>
              <a:defRPr/>
            </a:lvl6pPr>
            <a:lvl7pPr marL="3200400" lvl="6" indent="-317500" rtl="0">
              <a:lnSpc>
                <a:spcPct val="100000"/>
              </a:lnSpc>
              <a:spcBef>
                <a:spcPts val="0"/>
              </a:spcBef>
              <a:spcAft>
                <a:spcPts val="0"/>
              </a:spcAft>
              <a:buSzPts val="1400"/>
              <a:buFont typeface="Nunito Light"/>
              <a:buChar char="●"/>
              <a:defRPr/>
            </a:lvl7pPr>
            <a:lvl8pPr marL="3657600" lvl="7" indent="-317500" rtl="0">
              <a:lnSpc>
                <a:spcPct val="100000"/>
              </a:lnSpc>
              <a:spcBef>
                <a:spcPts val="0"/>
              </a:spcBef>
              <a:spcAft>
                <a:spcPts val="0"/>
              </a:spcAft>
              <a:buSzPts val="1400"/>
              <a:buFont typeface="Nunito Light"/>
              <a:buChar char="○"/>
              <a:defRPr/>
            </a:lvl8pPr>
            <a:lvl9pPr marL="4114800" lvl="8" indent="-317500" rtl="0">
              <a:lnSpc>
                <a:spcPct val="100000"/>
              </a:lnSpc>
              <a:spcBef>
                <a:spcPts val="0"/>
              </a:spcBef>
              <a:spcAft>
                <a:spcPts val="0"/>
              </a:spcAft>
              <a:buSzPts val="1400"/>
              <a:buFont typeface="Nunito Light"/>
              <a:buChar char="■"/>
              <a:defRPr/>
            </a:lvl9pPr>
          </a:lstStyle>
          <a:p>
            <a:endParaRPr/>
          </a:p>
        </p:txBody>
      </p:sp>
      <p:cxnSp>
        <p:nvCxnSpPr>
          <p:cNvPr id="30" name="Google Shape;30;p4"/>
          <p:cNvCxnSpPr/>
          <p:nvPr/>
        </p:nvCxnSpPr>
        <p:spPr>
          <a:xfrm>
            <a:off x="706050" y="539450"/>
            <a:ext cx="7731900" cy="0"/>
          </a:xfrm>
          <a:prstGeom prst="straightConnector1">
            <a:avLst/>
          </a:prstGeom>
          <a:noFill/>
          <a:ln w="9525" cap="flat" cmpd="sng">
            <a:solidFill>
              <a:schemeClr val="dk1"/>
            </a:solidFill>
            <a:prstDash val="solid"/>
            <a:round/>
            <a:headEnd type="none" w="med" len="med"/>
            <a:tailEnd type="none" w="med" len="med"/>
          </a:ln>
        </p:spPr>
      </p:cxnSp>
      <p:cxnSp>
        <p:nvCxnSpPr>
          <p:cNvPr id="31" name="Google Shape;31;p4"/>
          <p:cNvCxnSpPr/>
          <p:nvPr/>
        </p:nvCxnSpPr>
        <p:spPr>
          <a:xfrm>
            <a:off x="706050" y="4604450"/>
            <a:ext cx="7731900" cy="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720000" y="539450"/>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9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4" name="Google Shape;34;p5"/>
          <p:cNvSpPr txBox="1">
            <a:spLocks noGrp="1"/>
          </p:cNvSpPr>
          <p:nvPr>
            <p:ph type="subTitle" idx="1"/>
          </p:nvPr>
        </p:nvSpPr>
        <p:spPr>
          <a:xfrm>
            <a:off x="5055284" y="3608749"/>
            <a:ext cx="25056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5" name="Google Shape;35;p5"/>
          <p:cNvSpPr txBox="1">
            <a:spLocks noGrp="1"/>
          </p:cNvSpPr>
          <p:nvPr>
            <p:ph type="subTitle" idx="2"/>
          </p:nvPr>
        </p:nvSpPr>
        <p:spPr>
          <a:xfrm>
            <a:off x="1583300" y="3608749"/>
            <a:ext cx="25056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400"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6" name="Google Shape;36;p5"/>
          <p:cNvSpPr txBox="1">
            <a:spLocks noGrp="1"/>
          </p:cNvSpPr>
          <p:nvPr>
            <p:ph type="subTitle" idx="3"/>
          </p:nvPr>
        </p:nvSpPr>
        <p:spPr>
          <a:xfrm>
            <a:off x="5055275" y="3300725"/>
            <a:ext cx="2505600" cy="3945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700"/>
              <a:buFont typeface="Bebas Neue"/>
              <a:buNone/>
              <a:defRPr sz="2700">
                <a:solidFill>
                  <a:schemeClr val="dk1"/>
                </a:solidFill>
                <a:latin typeface="Bebas Neue"/>
                <a:ea typeface="Bebas Neue"/>
                <a:cs typeface="Bebas Neue"/>
                <a:sym typeface="Bebas Neue"/>
              </a:defRPr>
            </a:lvl1pPr>
            <a:lvl2pPr lvl="1" algn="ctr" rtl="0">
              <a:lnSpc>
                <a:spcPct val="100000"/>
              </a:lnSpc>
              <a:spcBef>
                <a:spcPts val="0"/>
              </a:spcBef>
              <a:spcAft>
                <a:spcPts val="0"/>
              </a:spcAft>
              <a:buSzPts val="2700"/>
              <a:buFont typeface="Bebas Neue"/>
              <a:buNone/>
              <a:defRPr sz="2700">
                <a:latin typeface="Bebas Neue"/>
                <a:ea typeface="Bebas Neue"/>
                <a:cs typeface="Bebas Neue"/>
                <a:sym typeface="Bebas Neue"/>
              </a:defRPr>
            </a:lvl2pPr>
            <a:lvl3pPr lvl="2" algn="ctr" rtl="0">
              <a:lnSpc>
                <a:spcPct val="100000"/>
              </a:lnSpc>
              <a:spcBef>
                <a:spcPts val="0"/>
              </a:spcBef>
              <a:spcAft>
                <a:spcPts val="0"/>
              </a:spcAft>
              <a:buSzPts val="2700"/>
              <a:buFont typeface="Bebas Neue"/>
              <a:buNone/>
              <a:defRPr sz="2700">
                <a:latin typeface="Bebas Neue"/>
                <a:ea typeface="Bebas Neue"/>
                <a:cs typeface="Bebas Neue"/>
                <a:sym typeface="Bebas Neue"/>
              </a:defRPr>
            </a:lvl3pPr>
            <a:lvl4pPr lvl="3" algn="ctr" rtl="0">
              <a:lnSpc>
                <a:spcPct val="100000"/>
              </a:lnSpc>
              <a:spcBef>
                <a:spcPts val="0"/>
              </a:spcBef>
              <a:spcAft>
                <a:spcPts val="0"/>
              </a:spcAft>
              <a:buSzPts val="2700"/>
              <a:buFont typeface="Bebas Neue"/>
              <a:buNone/>
              <a:defRPr sz="2700">
                <a:latin typeface="Bebas Neue"/>
                <a:ea typeface="Bebas Neue"/>
                <a:cs typeface="Bebas Neue"/>
                <a:sym typeface="Bebas Neue"/>
              </a:defRPr>
            </a:lvl4pPr>
            <a:lvl5pPr lvl="4" algn="ctr" rtl="0">
              <a:lnSpc>
                <a:spcPct val="100000"/>
              </a:lnSpc>
              <a:spcBef>
                <a:spcPts val="0"/>
              </a:spcBef>
              <a:spcAft>
                <a:spcPts val="0"/>
              </a:spcAft>
              <a:buSzPts val="2700"/>
              <a:buFont typeface="Bebas Neue"/>
              <a:buNone/>
              <a:defRPr sz="2700">
                <a:latin typeface="Bebas Neue"/>
                <a:ea typeface="Bebas Neue"/>
                <a:cs typeface="Bebas Neue"/>
                <a:sym typeface="Bebas Neue"/>
              </a:defRPr>
            </a:lvl5pPr>
            <a:lvl6pPr lvl="5" algn="ctr" rtl="0">
              <a:lnSpc>
                <a:spcPct val="100000"/>
              </a:lnSpc>
              <a:spcBef>
                <a:spcPts val="0"/>
              </a:spcBef>
              <a:spcAft>
                <a:spcPts val="0"/>
              </a:spcAft>
              <a:buSzPts val="2700"/>
              <a:buFont typeface="Bebas Neue"/>
              <a:buNone/>
              <a:defRPr sz="2700">
                <a:latin typeface="Bebas Neue"/>
                <a:ea typeface="Bebas Neue"/>
                <a:cs typeface="Bebas Neue"/>
                <a:sym typeface="Bebas Neue"/>
              </a:defRPr>
            </a:lvl6pPr>
            <a:lvl7pPr lvl="6" algn="ctr" rtl="0">
              <a:lnSpc>
                <a:spcPct val="100000"/>
              </a:lnSpc>
              <a:spcBef>
                <a:spcPts val="0"/>
              </a:spcBef>
              <a:spcAft>
                <a:spcPts val="0"/>
              </a:spcAft>
              <a:buSzPts val="2700"/>
              <a:buFont typeface="Bebas Neue"/>
              <a:buNone/>
              <a:defRPr sz="2700">
                <a:latin typeface="Bebas Neue"/>
                <a:ea typeface="Bebas Neue"/>
                <a:cs typeface="Bebas Neue"/>
                <a:sym typeface="Bebas Neue"/>
              </a:defRPr>
            </a:lvl7pPr>
            <a:lvl8pPr lvl="7" algn="ctr" rtl="0">
              <a:lnSpc>
                <a:spcPct val="100000"/>
              </a:lnSpc>
              <a:spcBef>
                <a:spcPts val="0"/>
              </a:spcBef>
              <a:spcAft>
                <a:spcPts val="0"/>
              </a:spcAft>
              <a:buSzPts val="2700"/>
              <a:buFont typeface="Bebas Neue"/>
              <a:buNone/>
              <a:defRPr sz="2700">
                <a:latin typeface="Bebas Neue"/>
                <a:ea typeface="Bebas Neue"/>
                <a:cs typeface="Bebas Neue"/>
                <a:sym typeface="Bebas Neue"/>
              </a:defRPr>
            </a:lvl8pPr>
            <a:lvl9pPr lvl="8" algn="ctr" rtl="0">
              <a:lnSpc>
                <a:spcPct val="100000"/>
              </a:lnSpc>
              <a:spcBef>
                <a:spcPts val="0"/>
              </a:spcBef>
              <a:spcAft>
                <a:spcPts val="0"/>
              </a:spcAft>
              <a:buSzPts val="2700"/>
              <a:buFont typeface="Bebas Neue"/>
              <a:buNone/>
              <a:defRPr sz="2700">
                <a:latin typeface="Bebas Neue"/>
                <a:ea typeface="Bebas Neue"/>
                <a:cs typeface="Bebas Neue"/>
                <a:sym typeface="Bebas Neue"/>
              </a:defRPr>
            </a:lvl9pPr>
          </a:lstStyle>
          <a:p>
            <a:endParaRPr/>
          </a:p>
        </p:txBody>
      </p:sp>
      <p:sp>
        <p:nvSpPr>
          <p:cNvPr id="37" name="Google Shape;37;p5"/>
          <p:cNvSpPr txBox="1">
            <a:spLocks noGrp="1"/>
          </p:cNvSpPr>
          <p:nvPr>
            <p:ph type="subTitle" idx="4"/>
          </p:nvPr>
        </p:nvSpPr>
        <p:spPr>
          <a:xfrm>
            <a:off x="1583300" y="3300725"/>
            <a:ext cx="2505600" cy="3945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700"/>
              <a:buFont typeface="Bebas Neue"/>
              <a:buNone/>
              <a:defRPr sz="2700">
                <a:solidFill>
                  <a:schemeClr val="dk1"/>
                </a:solidFill>
                <a:latin typeface="Bebas Neue"/>
                <a:ea typeface="Bebas Neue"/>
                <a:cs typeface="Bebas Neue"/>
                <a:sym typeface="Bebas Neue"/>
              </a:defRPr>
            </a:lvl1pPr>
            <a:lvl2pPr lvl="1" algn="ctr" rtl="0">
              <a:lnSpc>
                <a:spcPct val="100000"/>
              </a:lnSpc>
              <a:spcBef>
                <a:spcPts val="0"/>
              </a:spcBef>
              <a:spcAft>
                <a:spcPts val="0"/>
              </a:spcAft>
              <a:buSzPts val="2700"/>
              <a:buFont typeface="Bebas Neue"/>
              <a:buNone/>
              <a:defRPr sz="2700">
                <a:latin typeface="Bebas Neue"/>
                <a:ea typeface="Bebas Neue"/>
                <a:cs typeface="Bebas Neue"/>
                <a:sym typeface="Bebas Neue"/>
              </a:defRPr>
            </a:lvl2pPr>
            <a:lvl3pPr lvl="2" algn="ctr" rtl="0">
              <a:lnSpc>
                <a:spcPct val="100000"/>
              </a:lnSpc>
              <a:spcBef>
                <a:spcPts val="0"/>
              </a:spcBef>
              <a:spcAft>
                <a:spcPts val="0"/>
              </a:spcAft>
              <a:buSzPts val="2700"/>
              <a:buFont typeface="Bebas Neue"/>
              <a:buNone/>
              <a:defRPr sz="2700">
                <a:latin typeface="Bebas Neue"/>
                <a:ea typeface="Bebas Neue"/>
                <a:cs typeface="Bebas Neue"/>
                <a:sym typeface="Bebas Neue"/>
              </a:defRPr>
            </a:lvl3pPr>
            <a:lvl4pPr lvl="3" algn="ctr" rtl="0">
              <a:lnSpc>
                <a:spcPct val="100000"/>
              </a:lnSpc>
              <a:spcBef>
                <a:spcPts val="0"/>
              </a:spcBef>
              <a:spcAft>
                <a:spcPts val="0"/>
              </a:spcAft>
              <a:buSzPts val="2700"/>
              <a:buFont typeface="Bebas Neue"/>
              <a:buNone/>
              <a:defRPr sz="2700">
                <a:latin typeface="Bebas Neue"/>
                <a:ea typeface="Bebas Neue"/>
                <a:cs typeface="Bebas Neue"/>
                <a:sym typeface="Bebas Neue"/>
              </a:defRPr>
            </a:lvl4pPr>
            <a:lvl5pPr lvl="4" algn="ctr" rtl="0">
              <a:lnSpc>
                <a:spcPct val="100000"/>
              </a:lnSpc>
              <a:spcBef>
                <a:spcPts val="0"/>
              </a:spcBef>
              <a:spcAft>
                <a:spcPts val="0"/>
              </a:spcAft>
              <a:buSzPts val="2700"/>
              <a:buFont typeface="Bebas Neue"/>
              <a:buNone/>
              <a:defRPr sz="2700">
                <a:latin typeface="Bebas Neue"/>
                <a:ea typeface="Bebas Neue"/>
                <a:cs typeface="Bebas Neue"/>
                <a:sym typeface="Bebas Neue"/>
              </a:defRPr>
            </a:lvl5pPr>
            <a:lvl6pPr lvl="5" algn="ctr" rtl="0">
              <a:lnSpc>
                <a:spcPct val="100000"/>
              </a:lnSpc>
              <a:spcBef>
                <a:spcPts val="0"/>
              </a:spcBef>
              <a:spcAft>
                <a:spcPts val="0"/>
              </a:spcAft>
              <a:buSzPts val="2700"/>
              <a:buFont typeface="Bebas Neue"/>
              <a:buNone/>
              <a:defRPr sz="2700">
                <a:latin typeface="Bebas Neue"/>
                <a:ea typeface="Bebas Neue"/>
                <a:cs typeface="Bebas Neue"/>
                <a:sym typeface="Bebas Neue"/>
              </a:defRPr>
            </a:lvl6pPr>
            <a:lvl7pPr lvl="6" algn="ctr" rtl="0">
              <a:lnSpc>
                <a:spcPct val="100000"/>
              </a:lnSpc>
              <a:spcBef>
                <a:spcPts val="0"/>
              </a:spcBef>
              <a:spcAft>
                <a:spcPts val="0"/>
              </a:spcAft>
              <a:buSzPts val="2700"/>
              <a:buFont typeface="Bebas Neue"/>
              <a:buNone/>
              <a:defRPr sz="2700">
                <a:latin typeface="Bebas Neue"/>
                <a:ea typeface="Bebas Neue"/>
                <a:cs typeface="Bebas Neue"/>
                <a:sym typeface="Bebas Neue"/>
              </a:defRPr>
            </a:lvl7pPr>
            <a:lvl8pPr lvl="7" algn="ctr" rtl="0">
              <a:lnSpc>
                <a:spcPct val="100000"/>
              </a:lnSpc>
              <a:spcBef>
                <a:spcPts val="0"/>
              </a:spcBef>
              <a:spcAft>
                <a:spcPts val="0"/>
              </a:spcAft>
              <a:buSzPts val="2700"/>
              <a:buFont typeface="Bebas Neue"/>
              <a:buNone/>
              <a:defRPr sz="2700">
                <a:latin typeface="Bebas Neue"/>
                <a:ea typeface="Bebas Neue"/>
                <a:cs typeface="Bebas Neue"/>
                <a:sym typeface="Bebas Neue"/>
              </a:defRPr>
            </a:lvl8pPr>
            <a:lvl9pPr lvl="8" algn="ctr" rtl="0">
              <a:lnSpc>
                <a:spcPct val="100000"/>
              </a:lnSpc>
              <a:spcBef>
                <a:spcPts val="0"/>
              </a:spcBef>
              <a:spcAft>
                <a:spcPts val="0"/>
              </a:spcAft>
              <a:buSzPts val="2700"/>
              <a:buFont typeface="Bebas Neue"/>
              <a:buNone/>
              <a:defRPr sz="2700">
                <a:latin typeface="Bebas Neue"/>
                <a:ea typeface="Bebas Neue"/>
                <a:cs typeface="Bebas Neue"/>
                <a:sym typeface="Bebas Neue"/>
              </a:defRPr>
            </a:lvl9pPr>
          </a:lstStyle>
          <a:p>
            <a:endParaRPr/>
          </a:p>
        </p:txBody>
      </p:sp>
      <p:cxnSp>
        <p:nvCxnSpPr>
          <p:cNvPr id="38" name="Google Shape;38;p5"/>
          <p:cNvCxnSpPr/>
          <p:nvPr/>
        </p:nvCxnSpPr>
        <p:spPr>
          <a:xfrm>
            <a:off x="706050" y="539450"/>
            <a:ext cx="7731900" cy="0"/>
          </a:xfrm>
          <a:prstGeom prst="straightConnector1">
            <a:avLst/>
          </a:prstGeom>
          <a:noFill/>
          <a:ln w="9525" cap="flat" cmpd="sng">
            <a:solidFill>
              <a:schemeClr val="dk1"/>
            </a:solidFill>
            <a:prstDash val="solid"/>
            <a:round/>
            <a:headEnd type="none" w="med" len="med"/>
            <a:tailEnd type="none" w="med" len="med"/>
          </a:ln>
        </p:spPr>
      </p:cxnSp>
      <p:cxnSp>
        <p:nvCxnSpPr>
          <p:cNvPr id="39" name="Google Shape;39;p5"/>
          <p:cNvCxnSpPr/>
          <p:nvPr/>
        </p:nvCxnSpPr>
        <p:spPr>
          <a:xfrm>
            <a:off x="706050" y="4604450"/>
            <a:ext cx="7731900" cy="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720000" y="539450"/>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9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cxnSp>
        <p:nvCxnSpPr>
          <p:cNvPr id="42" name="Google Shape;42;p6"/>
          <p:cNvCxnSpPr/>
          <p:nvPr/>
        </p:nvCxnSpPr>
        <p:spPr>
          <a:xfrm>
            <a:off x="706050" y="539450"/>
            <a:ext cx="7731900" cy="0"/>
          </a:xfrm>
          <a:prstGeom prst="straightConnector1">
            <a:avLst/>
          </a:prstGeom>
          <a:noFill/>
          <a:ln w="9525" cap="flat" cmpd="sng">
            <a:solidFill>
              <a:schemeClr val="dk1"/>
            </a:solidFill>
            <a:prstDash val="solid"/>
            <a:round/>
            <a:headEnd type="none" w="med" len="med"/>
            <a:tailEnd type="none" w="med" len="med"/>
          </a:ln>
        </p:spPr>
      </p:cxnSp>
      <p:cxnSp>
        <p:nvCxnSpPr>
          <p:cNvPr id="43" name="Google Shape;43;p6"/>
          <p:cNvCxnSpPr/>
          <p:nvPr/>
        </p:nvCxnSpPr>
        <p:spPr>
          <a:xfrm>
            <a:off x="706050" y="4604450"/>
            <a:ext cx="7731900" cy="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720000" y="539450"/>
            <a:ext cx="7710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9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6" name="Google Shape;46;p7"/>
          <p:cNvSpPr txBox="1">
            <a:spLocks noGrp="1"/>
          </p:cNvSpPr>
          <p:nvPr>
            <p:ph type="subTitle" idx="1"/>
          </p:nvPr>
        </p:nvSpPr>
        <p:spPr>
          <a:xfrm>
            <a:off x="720000" y="1541950"/>
            <a:ext cx="4294800" cy="2298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Font typeface="Nunito Light"/>
              <a:buChar char="●"/>
              <a:defRPr/>
            </a:lvl1pPr>
            <a:lvl2pPr lvl="1" algn="ctr" rtl="0">
              <a:lnSpc>
                <a:spcPct val="100000"/>
              </a:lnSpc>
              <a:spcBef>
                <a:spcPts val="0"/>
              </a:spcBef>
              <a:spcAft>
                <a:spcPts val="0"/>
              </a:spcAft>
              <a:buClr>
                <a:srgbClr val="E76A28"/>
              </a:buClr>
              <a:buSzPts val="1400"/>
              <a:buFont typeface="Nunito Light"/>
              <a:buChar char="○"/>
              <a:defRPr/>
            </a:lvl2pPr>
            <a:lvl3pPr lvl="2" algn="ctr" rtl="0">
              <a:lnSpc>
                <a:spcPct val="100000"/>
              </a:lnSpc>
              <a:spcBef>
                <a:spcPts val="0"/>
              </a:spcBef>
              <a:spcAft>
                <a:spcPts val="0"/>
              </a:spcAft>
              <a:buClr>
                <a:srgbClr val="E76A28"/>
              </a:buClr>
              <a:buSzPts val="1400"/>
              <a:buFont typeface="Nunito Light"/>
              <a:buChar char="■"/>
              <a:defRPr/>
            </a:lvl3pPr>
            <a:lvl4pPr lvl="3" algn="ctr" rtl="0">
              <a:lnSpc>
                <a:spcPct val="100000"/>
              </a:lnSpc>
              <a:spcBef>
                <a:spcPts val="0"/>
              </a:spcBef>
              <a:spcAft>
                <a:spcPts val="0"/>
              </a:spcAft>
              <a:buClr>
                <a:srgbClr val="E76A28"/>
              </a:buClr>
              <a:buSzPts val="1400"/>
              <a:buFont typeface="Nunito Light"/>
              <a:buChar char="●"/>
              <a:defRPr/>
            </a:lvl4pPr>
            <a:lvl5pPr lvl="4" algn="ctr" rtl="0">
              <a:lnSpc>
                <a:spcPct val="100000"/>
              </a:lnSpc>
              <a:spcBef>
                <a:spcPts val="0"/>
              </a:spcBef>
              <a:spcAft>
                <a:spcPts val="0"/>
              </a:spcAft>
              <a:buClr>
                <a:srgbClr val="E76A28"/>
              </a:buClr>
              <a:buSzPts val="1400"/>
              <a:buFont typeface="Nunito Light"/>
              <a:buChar char="○"/>
              <a:defRPr/>
            </a:lvl5pPr>
            <a:lvl6pPr lvl="5" algn="ctr" rtl="0">
              <a:lnSpc>
                <a:spcPct val="100000"/>
              </a:lnSpc>
              <a:spcBef>
                <a:spcPts val="0"/>
              </a:spcBef>
              <a:spcAft>
                <a:spcPts val="0"/>
              </a:spcAft>
              <a:buClr>
                <a:srgbClr val="999999"/>
              </a:buClr>
              <a:buSzPts val="1400"/>
              <a:buFont typeface="Nunito Light"/>
              <a:buChar char="■"/>
              <a:defRPr/>
            </a:lvl6pPr>
            <a:lvl7pPr lvl="6" algn="ctr" rtl="0">
              <a:lnSpc>
                <a:spcPct val="100000"/>
              </a:lnSpc>
              <a:spcBef>
                <a:spcPts val="0"/>
              </a:spcBef>
              <a:spcAft>
                <a:spcPts val="0"/>
              </a:spcAft>
              <a:buClr>
                <a:srgbClr val="999999"/>
              </a:buClr>
              <a:buSzPts val="1400"/>
              <a:buFont typeface="Nunito Light"/>
              <a:buChar char="●"/>
              <a:defRPr/>
            </a:lvl7pPr>
            <a:lvl8pPr lvl="7" algn="ctr" rtl="0">
              <a:lnSpc>
                <a:spcPct val="100000"/>
              </a:lnSpc>
              <a:spcBef>
                <a:spcPts val="0"/>
              </a:spcBef>
              <a:spcAft>
                <a:spcPts val="0"/>
              </a:spcAft>
              <a:buClr>
                <a:srgbClr val="999999"/>
              </a:buClr>
              <a:buSzPts val="1400"/>
              <a:buFont typeface="Nunito Light"/>
              <a:buChar char="○"/>
              <a:defRPr/>
            </a:lvl8pPr>
            <a:lvl9pPr lvl="8" algn="ctr" rtl="0">
              <a:lnSpc>
                <a:spcPct val="100000"/>
              </a:lnSpc>
              <a:spcBef>
                <a:spcPts val="0"/>
              </a:spcBef>
              <a:spcAft>
                <a:spcPts val="0"/>
              </a:spcAft>
              <a:buClr>
                <a:srgbClr val="999999"/>
              </a:buClr>
              <a:buSzPts val="1400"/>
              <a:buFont typeface="Nunito Light"/>
              <a:buChar char="■"/>
              <a:defRPr/>
            </a:lvl9pPr>
          </a:lstStyle>
          <a:p>
            <a:endParaRPr/>
          </a:p>
        </p:txBody>
      </p:sp>
      <p:cxnSp>
        <p:nvCxnSpPr>
          <p:cNvPr id="47" name="Google Shape;47;p7"/>
          <p:cNvCxnSpPr/>
          <p:nvPr/>
        </p:nvCxnSpPr>
        <p:spPr>
          <a:xfrm>
            <a:off x="706050" y="539450"/>
            <a:ext cx="7731900" cy="0"/>
          </a:xfrm>
          <a:prstGeom prst="straightConnector1">
            <a:avLst/>
          </a:prstGeom>
          <a:noFill/>
          <a:ln w="9525" cap="flat" cmpd="sng">
            <a:solidFill>
              <a:schemeClr val="dk1"/>
            </a:solidFill>
            <a:prstDash val="solid"/>
            <a:round/>
            <a:headEnd type="none" w="med" len="med"/>
            <a:tailEnd type="none" w="med" len="med"/>
          </a:ln>
        </p:spPr>
      </p:cxnSp>
      <p:cxnSp>
        <p:nvCxnSpPr>
          <p:cNvPr id="48" name="Google Shape;48;p7"/>
          <p:cNvCxnSpPr/>
          <p:nvPr/>
        </p:nvCxnSpPr>
        <p:spPr>
          <a:xfrm>
            <a:off x="706050" y="4604450"/>
            <a:ext cx="7731900" cy="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1969250" y="2047600"/>
            <a:ext cx="5205300" cy="1048200"/>
          </a:xfrm>
          <a:prstGeom prst="rect">
            <a:avLst/>
          </a:prstGeom>
        </p:spPr>
        <p:txBody>
          <a:bodyPr spcFirstLastPara="1" wrap="square" lIns="91425" tIns="91425" rIns="91425" bIns="91425" anchor="ctr" anchorCtr="0">
            <a:noAutofit/>
          </a:bodyPr>
          <a:lstStyle>
            <a:lvl1pPr lvl="0" algn="ctr">
              <a:lnSpc>
                <a:spcPct val="80000"/>
              </a:lnSpc>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51" name="Google Shape;51;p8"/>
          <p:cNvSpPr txBox="1">
            <a:spLocks noGrp="1"/>
          </p:cNvSpPr>
          <p:nvPr>
            <p:ph type="subTitle" idx="1"/>
          </p:nvPr>
        </p:nvSpPr>
        <p:spPr>
          <a:xfrm>
            <a:off x="926525" y="232275"/>
            <a:ext cx="555000" cy="210300"/>
          </a:xfrm>
          <a:prstGeom prst="rect">
            <a:avLst/>
          </a:prstGeom>
        </p:spPr>
        <p:txBody>
          <a:bodyPr spcFirstLastPara="1" wrap="square" lIns="91425" tIns="91425" rIns="91425" bIns="91425" anchor="ctr" anchorCtr="0">
            <a:noAutofit/>
          </a:bodyPr>
          <a:lstStyle>
            <a:lvl1pPr lvl="0" rtl="0">
              <a:spcBef>
                <a:spcPts val="0"/>
              </a:spcBef>
              <a:spcAft>
                <a:spcPts val="0"/>
              </a:spcAft>
              <a:buSzPts val="1000"/>
              <a:buFont typeface="Bebas Neue"/>
              <a:buNone/>
              <a:defRPr sz="1000">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2" name="Google Shape;52;p8"/>
          <p:cNvSpPr txBox="1">
            <a:spLocks noGrp="1"/>
          </p:cNvSpPr>
          <p:nvPr>
            <p:ph type="subTitle" idx="2"/>
          </p:nvPr>
        </p:nvSpPr>
        <p:spPr>
          <a:xfrm>
            <a:off x="1591406" y="232275"/>
            <a:ext cx="555000" cy="210300"/>
          </a:xfrm>
          <a:prstGeom prst="rect">
            <a:avLst/>
          </a:prstGeom>
        </p:spPr>
        <p:txBody>
          <a:bodyPr spcFirstLastPara="1" wrap="square" lIns="91425" tIns="91425" rIns="91425" bIns="91425" anchor="ctr" anchorCtr="0">
            <a:noAutofit/>
          </a:bodyPr>
          <a:lstStyle>
            <a:lvl1pPr lvl="0" rtl="0">
              <a:spcBef>
                <a:spcPts val="0"/>
              </a:spcBef>
              <a:spcAft>
                <a:spcPts val="0"/>
              </a:spcAft>
              <a:buSzPts val="1000"/>
              <a:buFont typeface="Bebas Neue"/>
              <a:buNone/>
              <a:defRPr sz="1000">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3" name="Google Shape;53;p8"/>
          <p:cNvSpPr txBox="1">
            <a:spLocks noGrp="1"/>
          </p:cNvSpPr>
          <p:nvPr>
            <p:ph type="subTitle" idx="3"/>
          </p:nvPr>
        </p:nvSpPr>
        <p:spPr>
          <a:xfrm>
            <a:off x="2256288" y="232275"/>
            <a:ext cx="555000" cy="210300"/>
          </a:xfrm>
          <a:prstGeom prst="rect">
            <a:avLst/>
          </a:prstGeom>
        </p:spPr>
        <p:txBody>
          <a:bodyPr spcFirstLastPara="1" wrap="square" lIns="91425" tIns="91425" rIns="91425" bIns="91425" anchor="ctr" anchorCtr="0">
            <a:noAutofit/>
          </a:bodyPr>
          <a:lstStyle>
            <a:lvl1pPr lvl="0" rtl="0">
              <a:spcBef>
                <a:spcPts val="0"/>
              </a:spcBef>
              <a:spcAft>
                <a:spcPts val="0"/>
              </a:spcAft>
              <a:buSzPts val="1000"/>
              <a:buFont typeface="Bebas Neue"/>
              <a:buNone/>
              <a:defRPr sz="1000">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4" name="Google Shape;54;p8"/>
          <p:cNvSpPr txBox="1">
            <a:spLocks noGrp="1"/>
          </p:cNvSpPr>
          <p:nvPr>
            <p:ph type="subTitle" idx="4"/>
          </p:nvPr>
        </p:nvSpPr>
        <p:spPr>
          <a:xfrm>
            <a:off x="7059175" y="186525"/>
            <a:ext cx="1371600" cy="301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000"/>
              <a:buFont typeface="Bebas Neue"/>
              <a:buNone/>
              <a:defRPr>
                <a:solidFill>
                  <a:schemeClr val="lt2"/>
                </a:solidFill>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cxnSp>
        <p:nvCxnSpPr>
          <p:cNvPr id="55" name="Google Shape;55;p8"/>
          <p:cNvCxnSpPr/>
          <p:nvPr/>
        </p:nvCxnSpPr>
        <p:spPr>
          <a:xfrm>
            <a:off x="706050" y="539450"/>
            <a:ext cx="7731900" cy="0"/>
          </a:xfrm>
          <a:prstGeom prst="straightConnector1">
            <a:avLst/>
          </a:prstGeom>
          <a:noFill/>
          <a:ln w="9525" cap="flat" cmpd="sng">
            <a:solidFill>
              <a:schemeClr val="dk1"/>
            </a:solidFill>
            <a:prstDash val="solid"/>
            <a:round/>
            <a:headEnd type="none" w="med" len="med"/>
            <a:tailEnd type="none" w="med" len="med"/>
          </a:ln>
        </p:spPr>
      </p:cxnSp>
      <p:cxnSp>
        <p:nvCxnSpPr>
          <p:cNvPr id="56" name="Google Shape;56;p8"/>
          <p:cNvCxnSpPr/>
          <p:nvPr/>
        </p:nvCxnSpPr>
        <p:spPr>
          <a:xfrm>
            <a:off x="706050" y="4604450"/>
            <a:ext cx="7731900" cy="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7"/>
        <p:cNvGrpSpPr/>
        <p:nvPr/>
      </p:nvGrpSpPr>
      <p:grpSpPr>
        <a:xfrm>
          <a:off x="0" y="0"/>
          <a:ext cx="0" cy="0"/>
          <a:chOff x="0" y="0"/>
          <a:chExt cx="0" cy="0"/>
        </a:xfrm>
      </p:grpSpPr>
      <p:sp>
        <p:nvSpPr>
          <p:cNvPr id="58" name="Google Shape;58;p9"/>
          <p:cNvSpPr txBox="1">
            <a:spLocks noGrp="1"/>
          </p:cNvSpPr>
          <p:nvPr>
            <p:ph type="title"/>
          </p:nvPr>
        </p:nvSpPr>
        <p:spPr>
          <a:xfrm>
            <a:off x="2135550" y="1673950"/>
            <a:ext cx="4872900" cy="1460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000"/>
              <a:buNone/>
              <a:defRPr sz="60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59" name="Google Shape;59;p9"/>
          <p:cNvSpPr txBox="1">
            <a:spLocks noGrp="1"/>
          </p:cNvSpPr>
          <p:nvPr>
            <p:ph type="subTitle" idx="1"/>
          </p:nvPr>
        </p:nvSpPr>
        <p:spPr>
          <a:xfrm>
            <a:off x="2135550" y="3058350"/>
            <a:ext cx="4872900" cy="411600"/>
          </a:xfrm>
          <a:prstGeom prst="rect">
            <a:avLst/>
          </a:prstGeom>
          <a:gradFill>
            <a:gsLst>
              <a:gs pos="0">
                <a:schemeClr val="accent2"/>
              </a:gs>
              <a:gs pos="100000">
                <a:schemeClr val="dk2"/>
              </a:gs>
            </a:gsLst>
            <a:lin ang="5400700" scaled="0"/>
          </a:gradFill>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60" name="Google Shape;60;p9"/>
          <p:cNvSpPr txBox="1">
            <a:spLocks noGrp="1"/>
          </p:cNvSpPr>
          <p:nvPr>
            <p:ph type="subTitle" idx="2"/>
          </p:nvPr>
        </p:nvSpPr>
        <p:spPr>
          <a:xfrm>
            <a:off x="926525" y="232275"/>
            <a:ext cx="555000" cy="210300"/>
          </a:xfrm>
          <a:prstGeom prst="rect">
            <a:avLst/>
          </a:prstGeom>
        </p:spPr>
        <p:txBody>
          <a:bodyPr spcFirstLastPara="1" wrap="square" lIns="91425" tIns="91425" rIns="91425" bIns="91425" anchor="ctr" anchorCtr="0">
            <a:noAutofit/>
          </a:bodyPr>
          <a:lstStyle>
            <a:lvl1pPr lvl="0" rtl="0">
              <a:spcBef>
                <a:spcPts val="0"/>
              </a:spcBef>
              <a:spcAft>
                <a:spcPts val="0"/>
              </a:spcAft>
              <a:buSzPts val="1000"/>
              <a:buFont typeface="Bebas Neue"/>
              <a:buNone/>
              <a:defRPr sz="1000">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1" name="Google Shape;61;p9"/>
          <p:cNvSpPr txBox="1">
            <a:spLocks noGrp="1"/>
          </p:cNvSpPr>
          <p:nvPr>
            <p:ph type="subTitle" idx="3"/>
          </p:nvPr>
        </p:nvSpPr>
        <p:spPr>
          <a:xfrm>
            <a:off x="1591406" y="232275"/>
            <a:ext cx="555000" cy="210300"/>
          </a:xfrm>
          <a:prstGeom prst="rect">
            <a:avLst/>
          </a:prstGeom>
        </p:spPr>
        <p:txBody>
          <a:bodyPr spcFirstLastPara="1" wrap="square" lIns="91425" tIns="91425" rIns="91425" bIns="91425" anchor="ctr" anchorCtr="0">
            <a:noAutofit/>
          </a:bodyPr>
          <a:lstStyle>
            <a:lvl1pPr lvl="0" rtl="0">
              <a:spcBef>
                <a:spcPts val="0"/>
              </a:spcBef>
              <a:spcAft>
                <a:spcPts val="0"/>
              </a:spcAft>
              <a:buSzPts val="1000"/>
              <a:buFont typeface="Bebas Neue"/>
              <a:buNone/>
              <a:defRPr sz="1000">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2" name="Google Shape;62;p9"/>
          <p:cNvSpPr txBox="1">
            <a:spLocks noGrp="1"/>
          </p:cNvSpPr>
          <p:nvPr>
            <p:ph type="subTitle" idx="4"/>
          </p:nvPr>
        </p:nvSpPr>
        <p:spPr>
          <a:xfrm>
            <a:off x="2256288" y="232275"/>
            <a:ext cx="555000" cy="210300"/>
          </a:xfrm>
          <a:prstGeom prst="rect">
            <a:avLst/>
          </a:prstGeom>
        </p:spPr>
        <p:txBody>
          <a:bodyPr spcFirstLastPara="1" wrap="square" lIns="91425" tIns="91425" rIns="91425" bIns="91425" anchor="ctr" anchorCtr="0">
            <a:noAutofit/>
          </a:bodyPr>
          <a:lstStyle>
            <a:lvl1pPr lvl="0" rtl="0">
              <a:spcBef>
                <a:spcPts val="0"/>
              </a:spcBef>
              <a:spcAft>
                <a:spcPts val="0"/>
              </a:spcAft>
              <a:buSzPts val="1000"/>
              <a:buFont typeface="Bebas Neue"/>
              <a:buNone/>
              <a:defRPr sz="1000">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 name="Google Shape;63;p9"/>
          <p:cNvSpPr txBox="1">
            <a:spLocks noGrp="1"/>
          </p:cNvSpPr>
          <p:nvPr>
            <p:ph type="subTitle" idx="5"/>
          </p:nvPr>
        </p:nvSpPr>
        <p:spPr>
          <a:xfrm>
            <a:off x="7059175" y="186525"/>
            <a:ext cx="1371600" cy="301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000"/>
              <a:buFont typeface="Bebas Neue"/>
              <a:buNone/>
              <a:defRPr>
                <a:solidFill>
                  <a:schemeClr val="lt2"/>
                </a:solidFill>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cxnSp>
        <p:nvCxnSpPr>
          <p:cNvPr id="64" name="Google Shape;64;p9"/>
          <p:cNvCxnSpPr/>
          <p:nvPr/>
        </p:nvCxnSpPr>
        <p:spPr>
          <a:xfrm>
            <a:off x="706050" y="539450"/>
            <a:ext cx="7731900" cy="0"/>
          </a:xfrm>
          <a:prstGeom prst="straightConnector1">
            <a:avLst/>
          </a:prstGeom>
          <a:noFill/>
          <a:ln w="9525" cap="flat" cmpd="sng">
            <a:solidFill>
              <a:schemeClr val="dk1"/>
            </a:solidFill>
            <a:prstDash val="solid"/>
            <a:round/>
            <a:headEnd type="none" w="med" len="med"/>
            <a:tailEnd type="none" w="med" len="med"/>
          </a:ln>
        </p:spPr>
      </p:cxnSp>
      <p:cxnSp>
        <p:nvCxnSpPr>
          <p:cNvPr id="65" name="Google Shape;65;p9"/>
          <p:cNvCxnSpPr/>
          <p:nvPr/>
        </p:nvCxnSpPr>
        <p:spPr>
          <a:xfrm>
            <a:off x="706050" y="4604450"/>
            <a:ext cx="7731900" cy="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a:spLocks noGrp="1"/>
          </p:cNvSpPr>
          <p:nvPr>
            <p:ph type="pic" idx="2"/>
          </p:nvPr>
        </p:nvSpPr>
        <p:spPr>
          <a:xfrm>
            <a:off x="0" y="-8100"/>
            <a:ext cx="9144000" cy="5143500"/>
          </a:xfrm>
          <a:prstGeom prst="rect">
            <a:avLst/>
          </a:prstGeom>
          <a:noFill/>
          <a:ln>
            <a:noFill/>
          </a:ln>
        </p:spPr>
      </p:sp>
      <p:sp>
        <p:nvSpPr>
          <p:cNvPr id="68" name="Google Shape;68;p10"/>
          <p:cNvSpPr txBox="1">
            <a:spLocks noGrp="1"/>
          </p:cNvSpPr>
          <p:nvPr>
            <p:ph type="title"/>
          </p:nvPr>
        </p:nvSpPr>
        <p:spPr>
          <a:xfrm>
            <a:off x="720000" y="4014450"/>
            <a:ext cx="7704000" cy="572700"/>
          </a:xfrm>
          <a:prstGeom prst="rect">
            <a:avLst/>
          </a:prstGeom>
          <a:solidFill>
            <a:schemeClr val="accent2"/>
          </a:solidFill>
        </p:spPr>
        <p:txBody>
          <a:bodyPr spcFirstLastPara="1" wrap="square" lIns="91425" tIns="91425" rIns="91425" bIns="91425" anchor="ctr" anchorCtr="0">
            <a:noAutofit/>
          </a:bodyPr>
          <a:lstStyle>
            <a:lvl1pPr lvl="0" algn="ctr" rtl="0">
              <a:spcBef>
                <a:spcPts val="0"/>
              </a:spcBef>
              <a:spcAft>
                <a:spcPts val="0"/>
              </a:spcAft>
              <a:buSzPts val="3900"/>
              <a:buNone/>
              <a:defRPr>
                <a:solidFill>
                  <a:schemeClr val="lt1"/>
                </a:solidFill>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9"/>
        <p:cNvGrpSpPr/>
        <p:nvPr/>
      </p:nvGrpSpPr>
      <p:grpSpPr>
        <a:xfrm>
          <a:off x="0" y="0"/>
          <a:ext cx="0" cy="0"/>
          <a:chOff x="0" y="0"/>
          <a:chExt cx="0" cy="0"/>
        </a:xfrm>
      </p:grpSpPr>
      <p:sp>
        <p:nvSpPr>
          <p:cNvPr id="70" name="Google Shape;70;p11"/>
          <p:cNvSpPr txBox="1">
            <a:spLocks noGrp="1"/>
          </p:cNvSpPr>
          <p:nvPr>
            <p:ph type="title" hasCustomPrompt="1"/>
          </p:nvPr>
        </p:nvSpPr>
        <p:spPr>
          <a:xfrm>
            <a:off x="1856350" y="1757825"/>
            <a:ext cx="5431200" cy="1216200"/>
          </a:xfrm>
          <a:prstGeom prst="rect">
            <a:avLst/>
          </a:prstGeom>
        </p:spPr>
        <p:txBody>
          <a:bodyPr spcFirstLastPara="1" wrap="square" lIns="91425" tIns="91425" rIns="91425" bIns="91425" anchor="b"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r>
              <a:t>xx%</a:t>
            </a:r>
          </a:p>
        </p:txBody>
      </p:sp>
      <p:sp>
        <p:nvSpPr>
          <p:cNvPr id="71" name="Google Shape;71;p11"/>
          <p:cNvSpPr txBox="1">
            <a:spLocks noGrp="1"/>
          </p:cNvSpPr>
          <p:nvPr>
            <p:ph type="subTitle" idx="1"/>
          </p:nvPr>
        </p:nvSpPr>
        <p:spPr>
          <a:xfrm>
            <a:off x="1856350" y="2974100"/>
            <a:ext cx="5431200" cy="411600"/>
          </a:xfrm>
          <a:prstGeom prst="rect">
            <a:avLst/>
          </a:prstGeom>
          <a:gradFill>
            <a:gsLst>
              <a:gs pos="0">
                <a:schemeClr val="accent2"/>
              </a:gs>
              <a:gs pos="100000">
                <a:schemeClr val="dk2"/>
              </a:gs>
            </a:gsLst>
            <a:lin ang="5400700" scaled="0"/>
          </a:gradFill>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72" name="Google Shape;72;p11"/>
          <p:cNvSpPr txBox="1">
            <a:spLocks noGrp="1"/>
          </p:cNvSpPr>
          <p:nvPr>
            <p:ph type="subTitle" idx="2"/>
          </p:nvPr>
        </p:nvSpPr>
        <p:spPr>
          <a:xfrm>
            <a:off x="926525" y="232275"/>
            <a:ext cx="555000" cy="210300"/>
          </a:xfrm>
          <a:prstGeom prst="rect">
            <a:avLst/>
          </a:prstGeom>
        </p:spPr>
        <p:txBody>
          <a:bodyPr spcFirstLastPara="1" wrap="square" lIns="91425" tIns="91425" rIns="91425" bIns="91425" anchor="ctr" anchorCtr="0">
            <a:noAutofit/>
          </a:bodyPr>
          <a:lstStyle>
            <a:lvl1pPr lvl="0" rtl="0">
              <a:spcBef>
                <a:spcPts val="0"/>
              </a:spcBef>
              <a:spcAft>
                <a:spcPts val="0"/>
              </a:spcAft>
              <a:buSzPts val="1000"/>
              <a:buFont typeface="Bebas Neue"/>
              <a:buNone/>
              <a:defRPr sz="1000">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3" name="Google Shape;73;p11"/>
          <p:cNvSpPr txBox="1">
            <a:spLocks noGrp="1"/>
          </p:cNvSpPr>
          <p:nvPr>
            <p:ph type="subTitle" idx="3"/>
          </p:nvPr>
        </p:nvSpPr>
        <p:spPr>
          <a:xfrm>
            <a:off x="1591406" y="232275"/>
            <a:ext cx="555000" cy="210300"/>
          </a:xfrm>
          <a:prstGeom prst="rect">
            <a:avLst/>
          </a:prstGeom>
        </p:spPr>
        <p:txBody>
          <a:bodyPr spcFirstLastPara="1" wrap="square" lIns="91425" tIns="91425" rIns="91425" bIns="91425" anchor="ctr" anchorCtr="0">
            <a:noAutofit/>
          </a:bodyPr>
          <a:lstStyle>
            <a:lvl1pPr lvl="0" rtl="0">
              <a:spcBef>
                <a:spcPts val="0"/>
              </a:spcBef>
              <a:spcAft>
                <a:spcPts val="0"/>
              </a:spcAft>
              <a:buSzPts val="1000"/>
              <a:buFont typeface="Bebas Neue"/>
              <a:buNone/>
              <a:defRPr sz="1000">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4" name="Google Shape;74;p11"/>
          <p:cNvSpPr txBox="1">
            <a:spLocks noGrp="1"/>
          </p:cNvSpPr>
          <p:nvPr>
            <p:ph type="subTitle" idx="4"/>
          </p:nvPr>
        </p:nvSpPr>
        <p:spPr>
          <a:xfrm>
            <a:off x="2256288" y="232275"/>
            <a:ext cx="555000" cy="210300"/>
          </a:xfrm>
          <a:prstGeom prst="rect">
            <a:avLst/>
          </a:prstGeom>
        </p:spPr>
        <p:txBody>
          <a:bodyPr spcFirstLastPara="1" wrap="square" lIns="91425" tIns="91425" rIns="91425" bIns="91425" anchor="ctr" anchorCtr="0">
            <a:noAutofit/>
          </a:bodyPr>
          <a:lstStyle>
            <a:lvl1pPr lvl="0" rtl="0">
              <a:spcBef>
                <a:spcPts val="0"/>
              </a:spcBef>
              <a:spcAft>
                <a:spcPts val="0"/>
              </a:spcAft>
              <a:buSzPts val="1000"/>
              <a:buFont typeface="Bebas Neue"/>
              <a:buNone/>
              <a:defRPr sz="1000">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5" name="Google Shape;75;p11"/>
          <p:cNvSpPr txBox="1">
            <a:spLocks noGrp="1"/>
          </p:cNvSpPr>
          <p:nvPr>
            <p:ph type="subTitle" idx="5"/>
          </p:nvPr>
        </p:nvSpPr>
        <p:spPr>
          <a:xfrm>
            <a:off x="7059175" y="186525"/>
            <a:ext cx="1371600" cy="301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000"/>
              <a:buFont typeface="Bebas Neue"/>
              <a:buNone/>
              <a:defRPr>
                <a:solidFill>
                  <a:schemeClr val="lt2"/>
                </a:solidFill>
                <a:latin typeface="Bebas Neue"/>
                <a:ea typeface="Bebas Neue"/>
                <a:cs typeface="Bebas Neue"/>
                <a:sym typeface="Bebas Neu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cxnSp>
        <p:nvCxnSpPr>
          <p:cNvPr id="76" name="Google Shape;76;p11"/>
          <p:cNvCxnSpPr/>
          <p:nvPr/>
        </p:nvCxnSpPr>
        <p:spPr>
          <a:xfrm>
            <a:off x="706050" y="539450"/>
            <a:ext cx="7731900" cy="0"/>
          </a:xfrm>
          <a:prstGeom prst="straightConnector1">
            <a:avLst/>
          </a:prstGeom>
          <a:noFill/>
          <a:ln w="9525" cap="flat" cmpd="sng">
            <a:solidFill>
              <a:schemeClr val="dk1"/>
            </a:solidFill>
            <a:prstDash val="solid"/>
            <a:round/>
            <a:headEnd type="none" w="med" len="med"/>
            <a:tailEnd type="none" w="med" len="med"/>
          </a:ln>
        </p:spPr>
      </p:cxnSp>
      <p:cxnSp>
        <p:nvCxnSpPr>
          <p:cNvPr id="77" name="Google Shape;77;p11"/>
          <p:cNvCxnSpPr/>
          <p:nvPr/>
        </p:nvCxnSpPr>
        <p:spPr>
          <a:xfrm>
            <a:off x="706050" y="4604450"/>
            <a:ext cx="7731900" cy="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gradFill>
          <a:gsLst>
            <a:gs pos="0">
              <a:schemeClr val="dk2"/>
            </a:gs>
            <a:gs pos="100000">
              <a:schemeClr val="lt1"/>
            </a:gs>
          </a:gsLst>
          <a:lin ang="8100019"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900"/>
              <a:buFont typeface="Bebas Neue"/>
              <a:buNone/>
              <a:defRPr sz="3900">
                <a:solidFill>
                  <a:schemeClr val="dk1"/>
                </a:solidFill>
                <a:latin typeface="Bebas Neue"/>
                <a:ea typeface="Bebas Neue"/>
                <a:cs typeface="Bebas Neue"/>
                <a:sym typeface="Bebas Neue"/>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lt2"/>
              </a:buClr>
              <a:buSzPts val="1400"/>
              <a:buFont typeface="Arimo"/>
              <a:buChar char="●"/>
              <a:defRPr>
                <a:solidFill>
                  <a:schemeClr val="dk1"/>
                </a:solidFill>
                <a:latin typeface="Arimo"/>
                <a:ea typeface="Arimo"/>
                <a:cs typeface="Arimo"/>
                <a:sym typeface="Arimo"/>
              </a:defRPr>
            </a:lvl1pPr>
            <a:lvl2pPr marL="914400" lvl="1" indent="-3175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2pPr>
            <a:lvl3pPr marL="1371600" lvl="2" indent="-3175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3pPr>
            <a:lvl4pPr marL="1828800" lvl="3" indent="-3175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4pPr>
            <a:lvl5pPr marL="2286000" lvl="4" indent="-3175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5pPr>
            <a:lvl6pPr marL="2743200" lvl="5" indent="-3175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6pPr>
            <a:lvl7pPr marL="3200400" lvl="6" indent="-3175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7pPr>
            <a:lvl8pPr marL="3657600" lvl="7" indent="-3175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8pPr>
            <a:lvl9pPr marL="4114800" lvl="8" indent="-317500">
              <a:lnSpc>
                <a:spcPct val="100000"/>
              </a:lnSpc>
              <a:spcBef>
                <a:spcPts val="0"/>
              </a:spcBef>
              <a:spcAft>
                <a:spcPts val="0"/>
              </a:spcAft>
              <a:buClr>
                <a:schemeClr val="dk1"/>
              </a:buClr>
              <a:buSzPts val="1400"/>
              <a:buFont typeface="Arimo"/>
              <a:buChar char="■"/>
              <a:defRPr>
                <a:solidFill>
                  <a:schemeClr val="dk1"/>
                </a:solidFill>
                <a:latin typeface="Arimo"/>
                <a:ea typeface="Arimo"/>
                <a:cs typeface="Arimo"/>
                <a:sym typeface="Arim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5"/>
          <p:cNvSpPr txBox="1">
            <a:spLocks noGrp="1"/>
          </p:cNvSpPr>
          <p:nvPr>
            <p:ph type="ctrTitle"/>
          </p:nvPr>
        </p:nvSpPr>
        <p:spPr>
          <a:xfrm>
            <a:off x="1925975" y="1481922"/>
            <a:ext cx="5139300" cy="1746725"/>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a:t>Minería de </a:t>
            </a:r>
            <a:br>
              <a:rPr lang="en-US" dirty="0"/>
            </a:br>
            <a:r>
              <a:rPr lang="en-US" dirty="0"/>
              <a:t>datos</a:t>
            </a:r>
            <a:endParaRPr lang="en-US" dirty="0">
              <a:solidFill>
                <a:schemeClr val="lt2"/>
              </a:solidFill>
            </a:endParaRPr>
          </a:p>
        </p:txBody>
      </p:sp>
      <p:sp>
        <p:nvSpPr>
          <p:cNvPr id="92" name="Google Shape;92;p15"/>
          <p:cNvSpPr txBox="1">
            <a:spLocks noGrp="1"/>
          </p:cNvSpPr>
          <p:nvPr>
            <p:ph type="subTitle" idx="5"/>
          </p:nvPr>
        </p:nvSpPr>
        <p:spPr>
          <a:xfrm>
            <a:off x="6536267" y="186525"/>
            <a:ext cx="1894508" cy="30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2000" dirty="0"/>
              <a:t>Base de datos II</a:t>
            </a:r>
            <a:endParaRPr sz="2000" dirty="0"/>
          </a:p>
        </p:txBody>
      </p:sp>
      <p:grpSp>
        <p:nvGrpSpPr>
          <p:cNvPr id="93" name="Google Shape;93;p15"/>
          <p:cNvGrpSpPr/>
          <p:nvPr/>
        </p:nvGrpSpPr>
        <p:grpSpPr>
          <a:xfrm>
            <a:off x="706038" y="267220"/>
            <a:ext cx="140222" cy="140409"/>
            <a:chOff x="2741000" y="199475"/>
            <a:chExt cx="191953" cy="192210"/>
          </a:xfrm>
        </p:grpSpPr>
        <p:sp>
          <p:nvSpPr>
            <p:cNvPr id="94" name="Google Shape;94;p15"/>
            <p:cNvSpPr/>
            <p:nvPr/>
          </p:nvSpPr>
          <p:spPr>
            <a:xfrm>
              <a:off x="2741000" y="199475"/>
              <a:ext cx="43500" cy="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5"/>
            <p:cNvSpPr/>
            <p:nvPr/>
          </p:nvSpPr>
          <p:spPr>
            <a:xfrm>
              <a:off x="2741000" y="273830"/>
              <a:ext cx="43500" cy="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15"/>
            <p:cNvSpPr/>
            <p:nvPr/>
          </p:nvSpPr>
          <p:spPr>
            <a:xfrm>
              <a:off x="2741000" y="348185"/>
              <a:ext cx="43500" cy="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15"/>
            <p:cNvSpPr/>
            <p:nvPr/>
          </p:nvSpPr>
          <p:spPr>
            <a:xfrm>
              <a:off x="2815215" y="199475"/>
              <a:ext cx="43500" cy="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15"/>
            <p:cNvSpPr/>
            <p:nvPr/>
          </p:nvSpPr>
          <p:spPr>
            <a:xfrm>
              <a:off x="2815215" y="273830"/>
              <a:ext cx="43500" cy="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5"/>
            <p:cNvSpPr/>
            <p:nvPr/>
          </p:nvSpPr>
          <p:spPr>
            <a:xfrm>
              <a:off x="2815215" y="348185"/>
              <a:ext cx="43500" cy="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15"/>
            <p:cNvSpPr/>
            <p:nvPr/>
          </p:nvSpPr>
          <p:spPr>
            <a:xfrm>
              <a:off x="2889453" y="199475"/>
              <a:ext cx="43500" cy="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15"/>
            <p:cNvSpPr/>
            <p:nvPr/>
          </p:nvSpPr>
          <p:spPr>
            <a:xfrm>
              <a:off x="2889453" y="273830"/>
              <a:ext cx="43500" cy="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5"/>
            <p:cNvSpPr/>
            <p:nvPr/>
          </p:nvSpPr>
          <p:spPr>
            <a:xfrm>
              <a:off x="2889453" y="348185"/>
              <a:ext cx="43500" cy="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 name="Google Shape;103;p15"/>
          <p:cNvGrpSpPr/>
          <p:nvPr/>
        </p:nvGrpSpPr>
        <p:grpSpPr>
          <a:xfrm>
            <a:off x="509200" y="1240968"/>
            <a:ext cx="1885938" cy="2275613"/>
            <a:chOff x="818300" y="1811250"/>
            <a:chExt cx="1885938" cy="2275613"/>
          </a:xfrm>
        </p:grpSpPr>
        <p:grpSp>
          <p:nvGrpSpPr>
            <p:cNvPr id="104" name="Google Shape;104;p15"/>
            <p:cNvGrpSpPr/>
            <p:nvPr/>
          </p:nvGrpSpPr>
          <p:grpSpPr>
            <a:xfrm>
              <a:off x="818300" y="1811250"/>
              <a:ext cx="1616075" cy="2275613"/>
              <a:chOff x="818300" y="2144625"/>
              <a:chExt cx="1616075" cy="2275613"/>
            </a:xfrm>
          </p:grpSpPr>
          <p:grpSp>
            <p:nvGrpSpPr>
              <p:cNvPr id="105" name="Google Shape;105;p15"/>
              <p:cNvGrpSpPr/>
              <p:nvPr/>
            </p:nvGrpSpPr>
            <p:grpSpPr>
              <a:xfrm>
                <a:off x="818300" y="2470076"/>
                <a:ext cx="1616065" cy="1564413"/>
                <a:chOff x="867250" y="2531276"/>
                <a:chExt cx="1616065" cy="1564413"/>
              </a:xfrm>
            </p:grpSpPr>
            <p:sp>
              <p:nvSpPr>
                <p:cNvPr id="106" name="Google Shape;106;p15"/>
                <p:cNvSpPr/>
                <p:nvPr/>
              </p:nvSpPr>
              <p:spPr>
                <a:xfrm>
                  <a:off x="867250" y="3173775"/>
                  <a:ext cx="916982" cy="921914"/>
                </a:xfrm>
                <a:custGeom>
                  <a:avLst/>
                  <a:gdLst/>
                  <a:ahLst/>
                  <a:cxnLst/>
                  <a:rect l="l" t="t" r="r" b="b"/>
                  <a:pathLst>
                    <a:path w="18781" h="18882" extrusionOk="0">
                      <a:moveTo>
                        <a:pt x="9274" y="3801"/>
                      </a:moveTo>
                      <a:cubicBezTo>
                        <a:pt x="12166" y="3801"/>
                        <a:pt x="14944" y="6056"/>
                        <a:pt x="14944" y="9441"/>
                      </a:cubicBezTo>
                      <a:cubicBezTo>
                        <a:pt x="14944" y="12543"/>
                        <a:pt x="12442" y="15078"/>
                        <a:pt x="9340" y="15078"/>
                      </a:cubicBezTo>
                      <a:lnTo>
                        <a:pt x="9307" y="15078"/>
                      </a:lnTo>
                      <a:cubicBezTo>
                        <a:pt x="4303" y="15078"/>
                        <a:pt x="1801" y="9007"/>
                        <a:pt x="5337" y="5471"/>
                      </a:cubicBezTo>
                      <a:cubicBezTo>
                        <a:pt x="6481" y="4317"/>
                        <a:pt x="7891" y="3801"/>
                        <a:pt x="9274" y="3801"/>
                      </a:cubicBezTo>
                      <a:close/>
                      <a:moveTo>
                        <a:pt x="9674" y="1"/>
                      </a:moveTo>
                      <a:cubicBezTo>
                        <a:pt x="9674" y="1"/>
                        <a:pt x="9440" y="468"/>
                        <a:pt x="9240" y="968"/>
                      </a:cubicBezTo>
                      <a:cubicBezTo>
                        <a:pt x="9173" y="1168"/>
                        <a:pt x="9107" y="1368"/>
                        <a:pt x="9040" y="1569"/>
                      </a:cubicBezTo>
                      <a:cubicBezTo>
                        <a:pt x="8873" y="1569"/>
                        <a:pt x="8706" y="1569"/>
                        <a:pt x="8540" y="1602"/>
                      </a:cubicBezTo>
                      <a:lnTo>
                        <a:pt x="8339" y="1635"/>
                      </a:lnTo>
                      <a:lnTo>
                        <a:pt x="8139" y="1669"/>
                      </a:lnTo>
                      <a:cubicBezTo>
                        <a:pt x="7973" y="1669"/>
                        <a:pt x="7806" y="1702"/>
                        <a:pt x="7639" y="1769"/>
                      </a:cubicBezTo>
                      <a:cubicBezTo>
                        <a:pt x="7539" y="1602"/>
                        <a:pt x="7405" y="1435"/>
                        <a:pt x="7272" y="1235"/>
                      </a:cubicBezTo>
                      <a:cubicBezTo>
                        <a:pt x="7139" y="1068"/>
                        <a:pt x="6938" y="835"/>
                        <a:pt x="6838" y="668"/>
                      </a:cubicBezTo>
                      <a:cubicBezTo>
                        <a:pt x="6705" y="535"/>
                        <a:pt x="6605" y="434"/>
                        <a:pt x="6605" y="434"/>
                      </a:cubicBezTo>
                      <a:lnTo>
                        <a:pt x="6271" y="568"/>
                      </a:lnTo>
                      <a:cubicBezTo>
                        <a:pt x="6004" y="635"/>
                        <a:pt x="5771" y="735"/>
                        <a:pt x="5537" y="835"/>
                      </a:cubicBezTo>
                      <a:cubicBezTo>
                        <a:pt x="5271" y="968"/>
                        <a:pt x="5004" y="1102"/>
                        <a:pt x="4837" y="1202"/>
                      </a:cubicBezTo>
                      <a:lnTo>
                        <a:pt x="4537" y="1402"/>
                      </a:lnTo>
                      <a:cubicBezTo>
                        <a:pt x="4537" y="1402"/>
                        <a:pt x="4570" y="1902"/>
                        <a:pt x="4704" y="2403"/>
                      </a:cubicBezTo>
                      <a:cubicBezTo>
                        <a:pt x="4737" y="2636"/>
                        <a:pt x="4804" y="2870"/>
                        <a:pt x="4837" y="3036"/>
                      </a:cubicBezTo>
                      <a:lnTo>
                        <a:pt x="4437" y="3337"/>
                      </a:lnTo>
                      <a:lnTo>
                        <a:pt x="4270" y="3470"/>
                      </a:lnTo>
                      <a:lnTo>
                        <a:pt x="4136" y="3603"/>
                      </a:lnTo>
                      <a:cubicBezTo>
                        <a:pt x="4003" y="3703"/>
                        <a:pt x="3870" y="3837"/>
                        <a:pt x="3770" y="3970"/>
                      </a:cubicBezTo>
                      <a:cubicBezTo>
                        <a:pt x="3603" y="3904"/>
                        <a:pt x="3403" y="3804"/>
                        <a:pt x="3169" y="3737"/>
                      </a:cubicBezTo>
                      <a:cubicBezTo>
                        <a:pt x="2702" y="3537"/>
                        <a:pt x="2202" y="3403"/>
                        <a:pt x="2202" y="3403"/>
                      </a:cubicBezTo>
                      <a:cubicBezTo>
                        <a:pt x="2168" y="3437"/>
                        <a:pt x="2135" y="3437"/>
                        <a:pt x="2135" y="3470"/>
                      </a:cubicBezTo>
                      <a:cubicBezTo>
                        <a:pt x="2102" y="3537"/>
                        <a:pt x="2035" y="3603"/>
                        <a:pt x="1968" y="3703"/>
                      </a:cubicBezTo>
                      <a:cubicBezTo>
                        <a:pt x="1801" y="3904"/>
                        <a:pt x="1668" y="4104"/>
                        <a:pt x="1501" y="4337"/>
                      </a:cubicBezTo>
                      <a:cubicBezTo>
                        <a:pt x="1368" y="4571"/>
                        <a:pt x="1201" y="4804"/>
                        <a:pt x="1101" y="5004"/>
                      </a:cubicBezTo>
                      <a:lnTo>
                        <a:pt x="934" y="5338"/>
                      </a:lnTo>
                      <a:cubicBezTo>
                        <a:pt x="934" y="5338"/>
                        <a:pt x="1268" y="5738"/>
                        <a:pt x="1635" y="6105"/>
                      </a:cubicBezTo>
                      <a:cubicBezTo>
                        <a:pt x="1801" y="6272"/>
                        <a:pt x="1968" y="6405"/>
                        <a:pt x="2102" y="6539"/>
                      </a:cubicBezTo>
                      <a:cubicBezTo>
                        <a:pt x="2035" y="6739"/>
                        <a:pt x="1968" y="6906"/>
                        <a:pt x="1902" y="7039"/>
                      </a:cubicBezTo>
                      <a:cubicBezTo>
                        <a:pt x="1902" y="7073"/>
                        <a:pt x="1868" y="7106"/>
                        <a:pt x="1868" y="7173"/>
                      </a:cubicBezTo>
                      <a:lnTo>
                        <a:pt x="1868" y="7206"/>
                      </a:lnTo>
                      <a:cubicBezTo>
                        <a:pt x="1868" y="7206"/>
                        <a:pt x="1801" y="7473"/>
                        <a:pt x="1701" y="7907"/>
                      </a:cubicBezTo>
                      <a:cubicBezTo>
                        <a:pt x="1535" y="7940"/>
                        <a:pt x="1301" y="7973"/>
                        <a:pt x="1101" y="8007"/>
                      </a:cubicBezTo>
                      <a:cubicBezTo>
                        <a:pt x="601" y="8140"/>
                        <a:pt x="67" y="8307"/>
                        <a:pt x="67" y="8307"/>
                      </a:cubicBezTo>
                      <a:cubicBezTo>
                        <a:pt x="67" y="8407"/>
                        <a:pt x="34" y="8540"/>
                        <a:pt x="34" y="8640"/>
                      </a:cubicBezTo>
                      <a:cubicBezTo>
                        <a:pt x="34" y="8874"/>
                        <a:pt x="34" y="9141"/>
                        <a:pt x="0" y="9441"/>
                      </a:cubicBezTo>
                      <a:cubicBezTo>
                        <a:pt x="0" y="9741"/>
                        <a:pt x="34" y="10008"/>
                        <a:pt x="34" y="10242"/>
                      </a:cubicBezTo>
                      <a:cubicBezTo>
                        <a:pt x="34" y="10342"/>
                        <a:pt x="67" y="10475"/>
                        <a:pt x="67" y="10575"/>
                      </a:cubicBezTo>
                      <a:cubicBezTo>
                        <a:pt x="67" y="10575"/>
                        <a:pt x="601" y="10742"/>
                        <a:pt x="1101" y="10842"/>
                      </a:cubicBezTo>
                      <a:cubicBezTo>
                        <a:pt x="1301" y="10909"/>
                        <a:pt x="1535" y="10942"/>
                        <a:pt x="1701" y="10975"/>
                      </a:cubicBezTo>
                      <a:cubicBezTo>
                        <a:pt x="1801" y="11376"/>
                        <a:pt x="1868" y="11676"/>
                        <a:pt x="1868" y="11676"/>
                      </a:cubicBezTo>
                      <a:lnTo>
                        <a:pt x="1868" y="11709"/>
                      </a:lnTo>
                      <a:cubicBezTo>
                        <a:pt x="1868" y="11743"/>
                        <a:pt x="1902" y="11809"/>
                        <a:pt x="1902" y="11843"/>
                      </a:cubicBezTo>
                      <a:cubicBezTo>
                        <a:pt x="1968" y="11976"/>
                        <a:pt x="2035" y="12143"/>
                        <a:pt x="2102" y="12343"/>
                      </a:cubicBezTo>
                      <a:cubicBezTo>
                        <a:pt x="1968" y="12443"/>
                        <a:pt x="1801" y="12610"/>
                        <a:pt x="1635" y="12777"/>
                      </a:cubicBezTo>
                      <a:cubicBezTo>
                        <a:pt x="1268" y="13144"/>
                        <a:pt x="934" y="13544"/>
                        <a:pt x="934" y="13544"/>
                      </a:cubicBezTo>
                      <a:lnTo>
                        <a:pt x="1101" y="13877"/>
                      </a:lnTo>
                      <a:cubicBezTo>
                        <a:pt x="1201" y="14044"/>
                        <a:pt x="1334" y="14278"/>
                        <a:pt x="1501" y="14545"/>
                      </a:cubicBezTo>
                      <a:cubicBezTo>
                        <a:pt x="1668" y="14778"/>
                        <a:pt x="1801" y="14978"/>
                        <a:pt x="1968" y="15178"/>
                      </a:cubicBezTo>
                      <a:cubicBezTo>
                        <a:pt x="2035" y="15278"/>
                        <a:pt x="2102" y="15345"/>
                        <a:pt x="2135" y="15379"/>
                      </a:cubicBezTo>
                      <a:cubicBezTo>
                        <a:pt x="2135" y="15412"/>
                        <a:pt x="2168" y="15445"/>
                        <a:pt x="2202" y="15479"/>
                      </a:cubicBezTo>
                      <a:cubicBezTo>
                        <a:pt x="2202" y="15479"/>
                        <a:pt x="2702" y="15312"/>
                        <a:pt x="3169" y="15145"/>
                      </a:cubicBezTo>
                      <a:cubicBezTo>
                        <a:pt x="3403" y="15078"/>
                        <a:pt x="3603" y="14978"/>
                        <a:pt x="3770" y="14912"/>
                      </a:cubicBezTo>
                      <a:cubicBezTo>
                        <a:pt x="3903" y="15078"/>
                        <a:pt x="4036" y="15178"/>
                        <a:pt x="4136" y="15278"/>
                      </a:cubicBezTo>
                      <a:lnTo>
                        <a:pt x="4270" y="15412"/>
                      </a:lnTo>
                      <a:lnTo>
                        <a:pt x="4437" y="15545"/>
                      </a:lnTo>
                      <a:lnTo>
                        <a:pt x="4837" y="15846"/>
                      </a:lnTo>
                      <a:cubicBezTo>
                        <a:pt x="4804" y="16012"/>
                        <a:pt x="4737" y="16246"/>
                        <a:pt x="4704" y="16479"/>
                      </a:cubicBezTo>
                      <a:cubicBezTo>
                        <a:pt x="4570" y="16946"/>
                        <a:pt x="4537" y="17480"/>
                        <a:pt x="4537" y="17480"/>
                      </a:cubicBezTo>
                      <a:lnTo>
                        <a:pt x="4837" y="17680"/>
                      </a:lnTo>
                      <a:cubicBezTo>
                        <a:pt x="5004" y="17780"/>
                        <a:pt x="5271" y="17880"/>
                        <a:pt x="5537" y="18014"/>
                      </a:cubicBezTo>
                      <a:cubicBezTo>
                        <a:pt x="5771" y="18147"/>
                        <a:pt x="6004" y="18247"/>
                        <a:pt x="6271" y="18314"/>
                      </a:cubicBezTo>
                      <a:lnTo>
                        <a:pt x="6605" y="18447"/>
                      </a:lnTo>
                      <a:cubicBezTo>
                        <a:pt x="6605" y="18447"/>
                        <a:pt x="6705" y="18347"/>
                        <a:pt x="6838" y="18181"/>
                      </a:cubicBezTo>
                      <a:cubicBezTo>
                        <a:pt x="6938" y="18047"/>
                        <a:pt x="7105" y="17847"/>
                        <a:pt x="7272" y="17647"/>
                      </a:cubicBezTo>
                      <a:cubicBezTo>
                        <a:pt x="7439" y="17413"/>
                        <a:pt x="7539" y="17280"/>
                        <a:pt x="7639" y="17113"/>
                      </a:cubicBezTo>
                      <a:cubicBezTo>
                        <a:pt x="7806" y="17180"/>
                        <a:pt x="7973" y="17213"/>
                        <a:pt x="8139" y="17213"/>
                      </a:cubicBezTo>
                      <a:lnTo>
                        <a:pt x="8339" y="17247"/>
                      </a:lnTo>
                      <a:lnTo>
                        <a:pt x="8540" y="17280"/>
                      </a:lnTo>
                      <a:cubicBezTo>
                        <a:pt x="8706" y="17313"/>
                        <a:pt x="8873" y="17313"/>
                        <a:pt x="9040" y="17313"/>
                      </a:cubicBezTo>
                      <a:cubicBezTo>
                        <a:pt x="9107" y="17480"/>
                        <a:pt x="9173" y="17714"/>
                        <a:pt x="9240" y="17914"/>
                      </a:cubicBezTo>
                      <a:cubicBezTo>
                        <a:pt x="9440" y="18414"/>
                        <a:pt x="9674" y="18881"/>
                        <a:pt x="9674" y="18881"/>
                      </a:cubicBezTo>
                      <a:lnTo>
                        <a:pt x="10041" y="18881"/>
                      </a:lnTo>
                      <a:lnTo>
                        <a:pt x="10408" y="18848"/>
                      </a:lnTo>
                      <a:cubicBezTo>
                        <a:pt x="10541" y="18848"/>
                        <a:pt x="10674" y="18814"/>
                        <a:pt x="10808" y="18781"/>
                      </a:cubicBezTo>
                      <a:cubicBezTo>
                        <a:pt x="11075" y="18748"/>
                        <a:pt x="11342" y="18714"/>
                        <a:pt x="11575" y="18648"/>
                      </a:cubicBezTo>
                      <a:lnTo>
                        <a:pt x="11942" y="18581"/>
                      </a:lnTo>
                      <a:cubicBezTo>
                        <a:pt x="11942" y="18581"/>
                        <a:pt x="12009" y="18047"/>
                        <a:pt x="12075" y="17547"/>
                      </a:cubicBezTo>
                      <a:cubicBezTo>
                        <a:pt x="12075" y="17313"/>
                        <a:pt x="12075" y="17080"/>
                        <a:pt x="12075" y="16913"/>
                      </a:cubicBezTo>
                      <a:cubicBezTo>
                        <a:pt x="12276" y="16813"/>
                        <a:pt x="12442" y="16780"/>
                        <a:pt x="12576" y="16713"/>
                      </a:cubicBezTo>
                      <a:lnTo>
                        <a:pt x="12743" y="16646"/>
                      </a:lnTo>
                      <a:lnTo>
                        <a:pt x="12909" y="16546"/>
                      </a:lnTo>
                      <a:cubicBezTo>
                        <a:pt x="13076" y="16479"/>
                        <a:pt x="13243" y="16413"/>
                        <a:pt x="13376" y="16313"/>
                      </a:cubicBezTo>
                      <a:cubicBezTo>
                        <a:pt x="13510" y="16413"/>
                        <a:pt x="13677" y="16579"/>
                        <a:pt x="13877" y="16713"/>
                      </a:cubicBezTo>
                      <a:cubicBezTo>
                        <a:pt x="14277" y="17013"/>
                        <a:pt x="14744" y="17280"/>
                        <a:pt x="14744" y="17280"/>
                      </a:cubicBezTo>
                      <a:lnTo>
                        <a:pt x="15011" y="17080"/>
                      </a:lnTo>
                      <a:cubicBezTo>
                        <a:pt x="15178" y="16946"/>
                        <a:pt x="15445" y="16780"/>
                        <a:pt x="15645" y="16579"/>
                      </a:cubicBezTo>
                      <a:cubicBezTo>
                        <a:pt x="15845" y="16379"/>
                        <a:pt x="16045" y="16212"/>
                        <a:pt x="16212" y="16046"/>
                      </a:cubicBezTo>
                      <a:lnTo>
                        <a:pt x="16445" y="15779"/>
                      </a:lnTo>
                      <a:cubicBezTo>
                        <a:pt x="16445" y="15779"/>
                        <a:pt x="16245" y="15312"/>
                        <a:pt x="16012" y="14845"/>
                      </a:cubicBezTo>
                      <a:cubicBezTo>
                        <a:pt x="15912" y="14645"/>
                        <a:pt x="15778" y="14445"/>
                        <a:pt x="15711" y="14311"/>
                      </a:cubicBezTo>
                      <a:lnTo>
                        <a:pt x="16012" y="13877"/>
                      </a:lnTo>
                      <a:lnTo>
                        <a:pt x="16112" y="13711"/>
                      </a:lnTo>
                      <a:lnTo>
                        <a:pt x="16212" y="13544"/>
                      </a:lnTo>
                      <a:cubicBezTo>
                        <a:pt x="16278" y="13444"/>
                        <a:pt x="16379" y="13310"/>
                        <a:pt x="16479" y="13110"/>
                      </a:cubicBezTo>
                      <a:cubicBezTo>
                        <a:pt x="16645" y="13110"/>
                        <a:pt x="16846" y="13144"/>
                        <a:pt x="17079" y="13144"/>
                      </a:cubicBezTo>
                      <a:cubicBezTo>
                        <a:pt x="17346" y="13177"/>
                        <a:pt x="17613" y="13185"/>
                        <a:pt x="17813" y="13185"/>
                      </a:cubicBezTo>
                      <a:cubicBezTo>
                        <a:pt x="18013" y="13185"/>
                        <a:pt x="18146" y="13177"/>
                        <a:pt x="18146" y="13177"/>
                      </a:cubicBezTo>
                      <a:cubicBezTo>
                        <a:pt x="18146" y="13144"/>
                        <a:pt x="18146" y="13144"/>
                        <a:pt x="18180" y="13110"/>
                      </a:cubicBezTo>
                      <a:cubicBezTo>
                        <a:pt x="18213" y="13044"/>
                        <a:pt x="18213" y="12943"/>
                        <a:pt x="18280" y="12843"/>
                      </a:cubicBezTo>
                      <a:cubicBezTo>
                        <a:pt x="18347" y="12643"/>
                        <a:pt x="18447" y="12376"/>
                        <a:pt x="18513" y="12110"/>
                      </a:cubicBezTo>
                      <a:lnTo>
                        <a:pt x="18714" y="11342"/>
                      </a:lnTo>
                      <a:cubicBezTo>
                        <a:pt x="18747" y="11109"/>
                        <a:pt x="18780" y="10975"/>
                        <a:pt x="18780" y="10975"/>
                      </a:cubicBezTo>
                      <a:cubicBezTo>
                        <a:pt x="18780" y="10975"/>
                        <a:pt x="18347" y="10675"/>
                        <a:pt x="17880" y="10442"/>
                      </a:cubicBezTo>
                      <a:cubicBezTo>
                        <a:pt x="17679" y="10375"/>
                        <a:pt x="17479" y="10242"/>
                        <a:pt x="17313" y="10175"/>
                      </a:cubicBezTo>
                      <a:lnTo>
                        <a:pt x="17346" y="9441"/>
                      </a:lnTo>
                      <a:lnTo>
                        <a:pt x="17313" y="8740"/>
                      </a:lnTo>
                      <a:cubicBezTo>
                        <a:pt x="17479" y="8674"/>
                        <a:pt x="17679" y="8540"/>
                        <a:pt x="17880" y="8440"/>
                      </a:cubicBezTo>
                      <a:cubicBezTo>
                        <a:pt x="18313" y="8207"/>
                        <a:pt x="18747" y="7907"/>
                        <a:pt x="18747" y="7907"/>
                      </a:cubicBezTo>
                      <a:cubicBezTo>
                        <a:pt x="18747" y="7907"/>
                        <a:pt x="18747" y="7773"/>
                        <a:pt x="18714" y="7540"/>
                      </a:cubicBezTo>
                      <a:lnTo>
                        <a:pt x="18513" y="6772"/>
                      </a:lnTo>
                      <a:cubicBezTo>
                        <a:pt x="18447" y="6505"/>
                        <a:pt x="18313" y="6239"/>
                        <a:pt x="18247" y="6038"/>
                      </a:cubicBezTo>
                      <a:cubicBezTo>
                        <a:pt x="18213" y="5938"/>
                        <a:pt x="18180" y="5838"/>
                        <a:pt x="18146" y="5805"/>
                      </a:cubicBezTo>
                      <a:cubicBezTo>
                        <a:pt x="18146" y="5772"/>
                        <a:pt x="18146" y="5738"/>
                        <a:pt x="18113" y="5705"/>
                      </a:cubicBezTo>
                      <a:cubicBezTo>
                        <a:pt x="18113" y="5705"/>
                        <a:pt x="17579" y="5705"/>
                        <a:pt x="17079" y="5738"/>
                      </a:cubicBezTo>
                      <a:cubicBezTo>
                        <a:pt x="16846" y="5738"/>
                        <a:pt x="16645" y="5772"/>
                        <a:pt x="16445" y="5772"/>
                      </a:cubicBezTo>
                      <a:cubicBezTo>
                        <a:pt x="16345" y="5605"/>
                        <a:pt x="16245" y="5438"/>
                        <a:pt x="16178" y="5338"/>
                      </a:cubicBezTo>
                      <a:lnTo>
                        <a:pt x="16112" y="5171"/>
                      </a:lnTo>
                      <a:lnTo>
                        <a:pt x="16012" y="5004"/>
                      </a:lnTo>
                      <a:lnTo>
                        <a:pt x="15711" y="4571"/>
                      </a:lnTo>
                      <a:cubicBezTo>
                        <a:pt x="15778" y="4404"/>
                        <a:pt x="15912" y="4237"/>
                        <a:pt x="16012" y="4037"/>
                      </a:cubicBezTo>
                      <a:cubicBezTo>
                        <a:pt x="16245" y="3570"/>
                        <a:pt x="16445" y="3103"/>
                        <a:pt x="16445" y="3103"/>
                      </a:cubicBezTo>
                      <a:lnTo>
                        <a:pt x="16212" y="2836"/>
                      </a:lnTo>
                      <a:cubicBezTo>
                        <a:pt x="16078" y="2669"/>
                        <a:pt x="15845" y="2469"/>
                        <a:pt x="15645" y="2302"/>
                      </a:cubicBezTo>
                      <a:cubicBezTo>
                        <a:pt x="15445" y="2102"/>
                        <a:pt x="15211" y="1936"/>
                        <a:pt x="15011" y="1802"/>
                      </a:cubicBezTo>
                      <a:lnTo>
                        <a:pt x="14744" y="1569"/>
                      </a:lnTo>
                      <a:cubicBezTo>
                        <a:pt x="14744" y="1569"/>
                        <a:pt x="14277" y="1869"/>
                        <a:pt x="13877" y="2169"/>
                      </a:cubicBezTo>
                      <a:cubicBezTo>
                        <a:pt x="13677" y="2302"/>
                        <a:pt x="13510" y="2436"/>
                        <a:pt x="13376" y="2569"/>
                      </a:cubicBezTo>
                      <a:cubicBezTo>
                        <a:pt x="13243" y="2469"/>
                        <a:pt x="13076" y="2403"/>
                        <a:pt x="12909" y="2336"/>
                      </a:cubicBezTo>
                      <a:lnTo>
                        <a:pt x="12743" y="2236"/>
                      </a:lnTo>
                      <a:lnTo>
                        <a:pt x="12576" y="2169"/>
                      </a:lnTo>
                      <a:cubicBezTo>
                        <a:pt x="12442" y="2102"/>
                        <a:pt x="12276" y="2036"/>
                        <a:pt x="12075" y="1969"/>
                      </a:cubicBezTo>
                      <a:cubicBezTo>
                        <a:pt x="12075" y="1802"/>
                        <a:pt x="12075" y="1569"/>
                        <a:pt x="12075" y="1335"/>
                      </a:cubicBezTo>
                      <a:cubicBezTo>
                        <a:pt x="12009" y="835"/>
                        <a:pt x="11942" y="301"/>
                        <a:pt x="11942" y="301"/>
                      </a:cubicBezTo>
                      <a:lnTo>
                        <a:pt x="11575" y="234"/>
                      </a:lnTo>
                      <a:cubicBezTo>
                        <a:pt x="11342" y="168"/>
                        <a:pt x="11075" y="101"/>
                        <a:pt x="10808" y="68"/>
                      </a:cubicBezTo>
                      <a:cubicBezTo>
                        <a:pt x="10674" y="68"/>
                        <a:pt x="10541" y="34"/>
                        <a:pt x="10408" y="34"/>
                      </a:cubicBezTo>
                      <a:lnTo>
                        <a:pt x="10041" y="1"/>
                      </a:lnTo>
                      <a:close/>
                    </a:path>
                  </a:pathLst>
                </a:cu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5"/>
                <p:cNvSpPr/>
                <p:nvPr/>
              </p:nvSpPr>
              <p:spPr>
                <a:xfrm rot="-1490104">
                  <a:off x="1611679" y="2635340"/>
                  <a:ext cx="636418" cy="639841"/>
                </a:xfrm>
                <a:custGeom>
                  <a:avLst/>
                  <a:gdLst/>
                  <a:ahLst/>
                  <a:cxnLst/>
                  <a:rect l="l" t="t" r="r" b="b"/>
                  <a:pathLst>
                    <a:path w="18781" h="18882" extrusionOk="0">
                      <a:moveTo>
                        <a:pt x="9274" y="3801"/>
                      </a:moveTo>
                      <a:cubicBezTo>
                        <a:pt x="12166" y="3801"/>
                        <a:pt x="14944" y="6056"/>
                        <a:pt x="14944" y="9441"/>
                      </a:cubicBezTo>
                      <a:cubicBezTo>
                        <a:pt x="14944" y="12543"/>
                        <a:pt x="12442" y="15078"/>
                        <a:pt x="9340" y="15078"/>
                      </a:cubicBezTo>
                      <a:lnTo>
                        <a:pt x="9307" y="15078"/>
                      </a:lnTo>
                      <a:cubicBezTo>
                        <a:pt x="4303" y="15078"/>
                        <a:pt x="1801" y="9007"/>
                        <a:pt x="5337" y="5471"/>
                      </a:cubicBezTo>
                      <a:cubicBezTo>
                        <a:pt x="6481" y="4317"/>
                        <a:pt x="7891" y="3801"/>
                        <a:pt x="9274" y="3801"/>
                      </a:cubicBezTo>
                      <a:close/>
                      <a:moveTo>
                        <a:pt x="9674" y="1"/>
                      </a:moveTo>
                      <a:cubicBezTo>
                        <a:pt x="9674" y="1"/>
                        <a:pt x="9440" y="468"/>
                        <a:pt x="9240" y="968"/>
                      </a:cubicBezTo>
                      <a:cubicBezTo>
                        <a:pt x="9173" y="1168"/>
                        <a:pt x="9107" y="1368"/>
                        <a:pt x="9040" y="1569"/>
                      </a:cubicBezTo>
                      <a:cubicBezTo>
                        <a:pt x="8873" y="1569"/>
                        <a:pt x="8706" y="1569"/>
                        <a:pt x="8540" y="1602"/>
                      </a:cubicBezTo>
                      <a:lnTo>
                        <a:pt x="8339" y="1635"/>
                      </a:lnTo>
                      <a:lnTo>
                        <a:pt x="8139" y="1669"/>
                      </a:lnTo>
                      <a:cubicBezTo>
                        <a:pt x="7973" y="1669"/>
                        <a:pt x="7806" y="1702"/>
                        <a:pt x="7639" y="1769"/>
                      </a:cubicBezTo>
                      <a:cubicBezTo>
                        <a:pt x="7539" y="1602"/>
                        <a:pt x="7405" y="1435"/>
                        <a:pt x="7272" y="1235"/>
                      </a:cubicBezTo>
                      <a:cubicBezTo>
                        <a:pt x="7139" y="1068"/>
                        <a:pt x="6938" y="835"/>
                        <a:pt x="6838" y="668"/>
                      </a:cubicBezTo>
                      <a:cubicBezTo>
                        <a:pt x="6705" y="535"/>
                        <a:pt x="6605" y="434"/>
                        <a:pt x="6605" y="434"/>
                      </a:cubicBezTo>
                      <a:lnTo>
                        <a:pt x="6271" y="568"/>
                      </a:lnTo>
                      <a:cubicBezTo>
                        <a:pt x="6004" y="635"/>
                        <a:pt x="5771" y="735"/>
                        <a:pt x="5537" y="835"/>
                      </a:cubicBezTo>
                      <a:cubicBezTo>
                        <a:pt x="5271" y="968"/>
                        <a:pt x="5004" y="1102"/>
                        <a:pt x="4837" y="1202"/>
                      </a:cubicBezTo>
                      <a:lnTo>
                        <a:pt x="4537" y="1402"/>
                      </a:lnTo>
                      <a:cubicBezTo>
                        <a:pt x="4537" y="1402"/>
                        <a:pt x="4570" y="1902"/>
                        <a:pt x="4704" y="2403"/>
                      </a:cubicBezTo>
                      <a:cubicBezTo>
                        <a:pt x="4737" y="2636"/>
                        <a:pt x="4804" y="2870"/>
                        <a:pt x="4837" y="3036"/>
                      </a:cubicBezTo>
                      <a:lnTo>
                        <a:pt x="4437" y="3337"/>
                      </a:lnTo>
                      <a:lnTo>
                        <a:pt x="4270" y="3470"/>
                      </a:lnTo>
                      <a:lnTo>
                        <a:pt x="4136" y="3603"/>
                      </a:lnTo>
                      <a:cubicBezTo>
                        <a:pt x="4003" y="3703"/>
                        <a:pt x="3870" y="3837"/>
                        <a:pt x="3770" y="3970"/>
                      </a:cubicBezTo>
                      <a:cubicBezTo>
                        <a:pt x="3603" y="3904"/>
                        <a:pt x="3403" y="3804"/>
                        <a:pt x="3169" y="3737"/>
                      </a:cubicBezTo>
                      <a:cubicBezTo>
                        <a:pt x="2702" y="3537"/>
                        <a:pt x="2202" y="3403"/>
                        <a:pt x="2202" y="3403"/>
                      </a:cubicBezTo>
                      <a:cubicBezTo>
                        <a:pt x="2168" y="3437"/>
                        <a:pt x="2135" y="3437"/>
                        <a:pt x="2135" y="3470"/>
                      </a:cubicBezTo>
                      <a:cubicBezTo>
                        <a:pt x="2102" y="3537"/>
                        <a:pt x="2035" y="3603"/>
                        <a:pt x="1968" y="3703"/>
                      </a:cubicBezTo>
                      <a:cubicBezTo>
                        <a:pt x="1801" y="3904"/>
                        <a:pt x="1668" y="4104"/>
                        <a:pt x="1501" y="4337"/>
                      </a:cubicBezTo>
                      <a:cubicBezTo>
                        <a:pt x="1368" y="4571"/>
                        <a:pt x="1201" y="4804"/>
                        <a:pt x="1101" y="5004"/>
                      </a:cubicBezTo>
                      <a:lnTo>
                        <a:pt x="934" y="5338"/>
                      </a:lnTo>
                      <a:cubicBezTo>
                        <a:pt x="934" y="5338"/>
                        <a:pt x="1268" y="5738"/>
                        <a:pt x="1635" y="6105"/>
                      </a:cubicBezTo>
                      <a:cubicBezTo>
                        <a:pt x="1801" y="6272"/>
                        <a:pt x="1968" y="6405"/>
                        <a:pt x="2102" y="6539"/>
                      </a:cubicBezTo>
                      <a:cubicBezTo>
                        <a:pt x="2035" y="6739"/>
                        <a:pt x="1968" y="6906"/>
                        <a:pt x="1902" y="7039"/>
                      </a:cubicBezTo>
                      <a:cubicBezTo>
                        <a:pt x="1902" y="7073"/>
                        <a:pt x="1868" y="7106"/>
                        <a:pt x="1868" y="7173"/>
                      </a:cubicBezTo>
                      <a:lnTo>
                        <a:pt x="1868" y="7206"/>
                      </a:lnTo>
                      <a:cubicBezTo>
                        <a:pt x="1868" y="7206"/>
                        <a:pt x="1801" y="7473"/>
                        <a:pt x="1701" y="7907"/>
                      </a:cubicBezTo>
                      <a:cubicBezTo>
                        <a:pt x="1535" y="7940"/>
                        <a:pt x="1301" y="7973"/>
                        <a:pt x="1101" y="8007"/>
                      </a:cubicBezTo>
                      <a:cubicBezTo>
                        <a:pt x="601" y="8140"/>
                        <a:pt x="67" y="8307"/>
                        <a:pt x="67" y="8307"/>
                      </a:cubicBezTo>
                      <a:cubicBezTo>
                        <a:pt x="67" y="8407"/>
                        <a:pt x="34" y="8540"/>
                        <a:pt x="34" y="8640"/>
                      </a:cubicBezTo>
                      <a:cubicBezTo>
                        <a:pt x="34" y="8874"/>
                        <a:pt x="34" y="9141"/>
                        <a:pt x="0" y="9441"/>
                      </a:cubicBezTo>
                      <a:cubicBezTo>
                        <a:pt x="0" y="9741"/>
                        <a:pt x="34" y="10008"/>
                        <a:pt x="34" y="10242"/>
                      </a:cubicBezTo>
                      <a:cubicBezTo>
                        <a:pt x="34" y="10342"/>
                        <a:pt x="67" y="10475"/>
                        <a:pt x="67" y="10575"/>
                      </a:cubicBezTo>
                      <a:cubicBezTo>
                        <a:pt x="67" y="10575"/>
                        <a:pt x="601" y="10742"/>
                        <a:pt x="1101" y="10842"/>
                      </a:cubicBezTo>
                      <a:cubicBezTo>
                        <a:pt x="1301" y="10909"/>
                        <a:pt x="1535" y="10942"/>
                        <a:pt x="1701" y="10975"/>
                      </a:cubicBezTo>
                      <a:cubicBezTo>
                        <a:pt x="1801" y="11376"/>
                        <a:pt x="1868" y="11676"/>
                        <a:pt x="1868" y="11676"/>
                      </a:cubicBezTo>
                      <a:lnTo>
                        <a:pt x="1868" y="11709"/>
                      </a:lnTo>
                      <a:cubicBezTo>
                        <a:pt x="1868" y="11743"/>
                        <a:pt x="1902" y="11809"/>
                        <a:pt x="1902" y="11843"/>
                      </a:cubicBezTo>
                      <a:cubicBezTo>
                        <a:pt x="1968" y="11976"/>
                        <a:pt x="2035" y="12143"/>
                        <a:pt x="2102" y="12343"/>
                      </a:cubicBezTo>
                      <a:cubicBezTo>
                        <a:pt x="1968" y="12443"/>
                        <a:pt x="1801" y="12610"/>
                        <a:pt x="1635" y="12777"/>
                      </a:cubicBezTo>
                      <a:cubicBezTo>
                        <a:pt x="1268" y="13144"/>
                        <a:pt x="934" y="13544"/>
                        <a:pt x="934" y="13544"/>
                      </a:cubicBezTo>
                      <a:lnTo>
                        <a:pt x="1101" y="13877"/>
                      </a:lnTo>
                      <a:cubicBezTo>
                        <a:pt x="1201" y="14044"/>
                        <a:pt x="1334" y="14278"/>
                        <a:pt x="1501" y="14545"/>
                      </a:cubicBezTo>
                      <a:cubicBezTo>
                        <a:pt x="1668" y="14778"/>
                        <a:pt x="1801" y="14978"/>
                        <a:pt x="1968" y="15178"/>
                      </a:cubicBezTo>
                      <a:cubicBezTo>
                        <a:pt x="2035" y="15278"/>
                        <a:pt x="2102" y="15345"/>
                        <a:pt x="2135" y="15379"/>
                      </a:cubicBezTo>
                      <a:cubicBezTo>
                        <a:pt x="2135" y="15412"/>
                        <a:pt x="2168" y="15445"/>
                        <a:pt x="2202" y="15479"/>
                      </a:cubicBezTo>
                      <a:cubicBezTo>
                        <a:pt x="2202" y="15479"/>
                        <a:pt x="2702" y="15312"/>
                        <a:pt x="3169" y="15145"/>
                      </a:cubicBezTo>
                      <a:cubicBezTo>
                        <a:pt x="3403" y="15078"/>
                        <a:pt x="3603" y="14978"/>
                        <a:pt x="3770" y="14912"/>
                      </a:cubicBezTo>
                      <a:cubicBezTo>
                        <a:pt x="3903" y="15078"/>
                        <a:pt x="4036" y="15178"/>
                        <a:pt x="4136" y="15278"/>
                      </a:cubicBezTo>
                      <a:lnTo>
                        <a:pt x="4270" y="15412"/>
                      </a:lnTo>
                      <a:lnTo>
                        <a:pt x="4437" y="15545"/>
                      </a:lnTo>
                      <a:lnTo>
                        <a:pt x="4837" y="15846"/>
                      </a:lnTo>
                      <a:cubicBezTo>
                        <a:pt x="4804" y="16012"/>
                        <a:pt x="4737" y="16246"/>
                        <a:pt x="4704" y="16479"/>
                      </a:cubicBezTo>
                      <a:cubicBezTo>
                        <a:pt x="4570" y="16946"/>
                        <a:pt x="4537" y="17480"/>
                        <a:pt x="4537" y="17480"/>
                      </a:cubicBezTo>
                      <a:lnTo>
                        <a:pt x="4837" y="17680"/>
                      </a:lnTo>
                      <a:cubicBezTo>
                        <a:pt x="5004" y="17780"/>
                        <a:pt x="5271" y="17880"/>
                        <a:pt x="5537" y="18014"/>
                      </a:cubicBezTo>
                      <a:cubicBezTo>
                        <a:pt x="5771" y="18147"/>
                        <a:pt x="6004" y="18247"/>
                        <a:pt x="6271" y="18314"/>
                      </a:cubicBezTo>
                      <a:lnTo>
                        <a:pt x="6605" y="18447"/>
                      </a:lnTo>
                      <a:cubicBezTo>
                        <a:pt x="6605" y="18447"/>
                        <a:pt x="6705" y="18347"/>
                        <a:pt x="6838" y="18181"/>
                      </a:cubicBezTo>
                      <a:cubicBezTo>
                        <a:pt x="6938" y="18047"/>
                        <a:pt x="7105" y="17847"/>
                        <a:pt x="7272" y="17647"/>
                      </a:cubicBezTo>
                      <a:cubicBezTo>
                        <a:pt x="7439" y="17413"/>
                        <a:pt x="7539" y="17280"/>
                        <a:pt x="7639" y="17113"/>
                      </a:cubicBezTo>
                      <a:cubicBezTo>
                        <a:pt x="7806" y="17180"/>
                        <a:pt x="7973" y="17213"/>
                        <a:pt x="8139" y="17213"/>
                      </a:cubicBezTo>
                      <a:lnTo>
                        <a:pt x="8339" y="17247"/>
                      </a:lnTo>
                      <a:lnTo>
                        <a:pt x="8540" y="17280"/>
                      </a:lnTo>
                      <a:cubicBezTo>
                        <a:pt x="8706" y="17313"/>
                        <a:pt x="8873" y="17313"/>
                        <a:pt x="9040" y="17313"/>
                      </a:cubicBezTo>
                      <a:cubicBezTo>
                        <a:pt x="9107" y="17480"/>
                        <a:pt x="9173" y="17714"/>
                        <a:pt x="9240" y="17914"/>
                      </a:cubicBezTo>
                      <a:cubicBezTo>
                        <a:pt x="9440" y="18414"/>
                        <a:pt x="9674" y="18881"/>
                        <a:pt x="9674" y="18881"/>
                      </a:cubicBezTo>
                      <a:lnTo>
                        <a:pt x="10041" y="18881"/>
                      </a:lnTo>
                      <a:lnTo>
                        <a:pt x="10408" y="18848"/>
                      </a:lnTo>
                      <a:cubicBezTo>
                        <a:pt x="10541" y="18848"/>
                        <a:pt x="10674" y="18814"/>
                        <a:pt x="10808" y="18781"/>
                      </a:cubicBezTo>
                      <a:cubicBezTo>
                        <a:pt x="11075" y="18748"/>
                        <a:pt x="11342" y="18714"/>
                        <a:pt x="11575" y="18648"/>
                      </a:cubicBezTo>
                      <a:lnTo>
                        <a:pt x="11942" y="18581"/>
                      </a:lnTo>
                      <a:cubicBezTo>
                        <a:pt x="11942" y="18581"/>
                        <a:pt x="12009" y="18047"/>
                        <a:pt x="12075" y="17547"/>
                      </a:cubicBezTo>
                      <a:cubicBezTo>
                        <a:pt x="12075" y="17313"/>
                        <a:pt x="12075" y="17080"/>
                        <a:pt x="12075" y="16913"/>
                      </a:cubicBezTo>
                      <a:cubicBezTo>
                        <a:pt x="12276" y="16813"/>
                        <a:pt x="12442" y="16780"/>
                        <a:pt x="12576" y="16713"/>
                      </a:cubicBezTo>
                      <a:lnTo>
                        <a:pt x="12743" y="16646"/>
                      </a:lnTo>
                      <a:lnTo>
                        <a:pt x="12909" y="16546"/>
                      </a:lnTo>
                      <a:cubicBezTo>
                        <a:pt x="13076" y="16479"/>
                        <a:pt x="13243" y="16413"/>
                        <a:pt x="13376" y="16313"/>
                      </a:cubicBezTo>
                      <a:cubicBezTo>
                        <a:pt x="13510" y="16413"/>
                        <a:pt x="13677" y="16579"/>
                        <a:pt x="13877" y="16713"/>
                      </a:cubicBezTo>
                      <a:cubicBezTo>
                        <a:pt x="14277" y="17013"/>
                        <a:pt x="14744" y="17280"/>
                        <a:pt x="14744" y="17280"/>
                      </a:cubicBezTo>
                      <a:lnTo>
                        <a:pt x="15011" y="17080"/>
                      </a:lnTo>
                      <a:cubicBezTo>
                        <a:pt x="15178" y="16946"/>
                        <a:pt x="15445" y="16780"/>
                        <a:pt x="15645" y="16579"/>
                      </a:cubicBezTo>
                      <a:cubicBezTo>
                        <a:pt x="15845" y="16379"/>
                        <a:pt x="16045" y="16212"/>
                        <a:pt x="16212" y="16046"/>
                      </a:cubicBezTo>
                      <a:lnTo>
                        <a:pt x="16445" y="15779"/>
                      </a:lnTo>
                      <a:cubicBezTo>
                        <a:pt x="16445" y="15779"/>
                        <a:pt x="16245" y="15312"/>
                        <a:pt x="16012" y="14845"/>
                      </a:cubicBezTo>
                      <a:cubicBezTo>
                        <a:pt x="15912" y="14645"/>
                        <a:pt x="15778" y="14445"/>
                        <a:pt x="15711" y="14311"/>
                      </a:cubicBezTo>
                      <a:lnTo>
                        <a:pt x="16012" y="13877"/>
                      </a:lnTo>
                      <a:lnTo>
                        <a:pt x="16112" y="13711"/>
                      </a:lnTo>
                      <a:lnTo>
                        <a:pt x="16212" y="13544"/>
                      </a:lnTo>
                      <a:cubicBezTo>
                        <a:pt x="16278" y="13444"/>
                        <a:pt x="16379" y="13310"/>
                        <a:pt x="16479" y="13110"/>
                      </a:cubicBezTo>
                      <a:cubicBezTo>
                        <a:pt x="16645" y="13110"/>
                        <a:pt x="16846" y="13144"/>
                        <a:pt x="17079" y="13144"/>
                      </a:cubicBezTo>
                      <a:cubicBezTo>
                        <a:pt x="17346" y="13177"/>
                        <a:pt x="17613" y="13185"/>
                        <a:pt x="17813" y="13185"/>
                      </a:cubicBezTo>
                      <a:cubicBezTo>
                        <a:pt x="18013" y="13185"/>
                        <a:pt x="18146" y="13177"/>
                        <a:pt x="18146" y="13177"/>
                      </a:cubicBezTo>
                      <a:cubicBezTo>
                        <a:pt x="18146" y="13144"/>
                        <a:pt x="18146" y="13144"/>
                        <a:pt x="18180" y="13110"/>
                      </a:cubicBezTo>
                      <a:cubicBezTo>
                        <a:pt x="18213" y="13044"/>
                        <a:pt x="18213" y="12943"/>
                        <a:pt x="18280" y="12843"/>
                      </a:cubicBezTo>
                      <a:cubicBezTo>
                        <a:pt x="18347" y="12643"/>
                        <a:pt x="18447" y="12376"/>
                        <a:pt x="18513" y="12110"/>
                      </a:cubicBezTo>
                      <a:lnTo>
                        <a:pt x="18714" y="11342"/>
                      </a:lnTo>
                      <a:cubicBezTo>
                        <a:pt x="18747" y="11109"/>
                        <a:pt x="18780" y="10975"/>
                        <a:pt x="18780" y="10975"/>
                      </a:cubicBezTo>
                      <a:cubicBezTo>
                        <a:pt x="18780" y="10975"/>
                        <a:pt x="18347" y="10675"/>
                        <a:pt x="17880" y="10442"/>
                      </a:cubicBezTo>
                      <a:cubicBezTo>
                        <a:pt x="17679" y="10375"/>
                        <a:pt x="17479" y="10242"/>
                        <a:pt x="17313" y="10175"/>
                      </a:cubicBezTo>
                      <a:lnTo>
                        <a:pt x="17346" y="9441"/>
                      </a:lnTo>
                      <a:lnTo>
                        <a:pt x="17313" y="8740"/>
                      </a:lnTo>
                      <a:cubicBezTo>
                        <a:pt x="17479" y="8674"/>
                        <a:pt x="17679" y="8540"/>
                        <a:pt x="17880" y="8440"/>
                      </a:cubicBezTo>
                      <a:cubicBezTo>
                        <a:pt x="18313" y="8207"/>
                        <a:pt x="18747" y="7907"/>
                        <a:pt x="18747" y="7907"/>
                      </a:cubicBezTo>
                      <a:cubicBezTo>
                        <a:pt x="18747" y="7907"/>
                        <a:pt x="18747" y="7773"/>
                        <a:pt x="18714" y="7540"/>
                      </a:cubicBezTo>
                      <a:lnTo>
                        <a:pt x="18513" y="6772"/>
                      </a:lnTo>
                      <a:cubicBezTo>
                        <a:pt x="18447" y="6505"/>
                        <a:pt x="18313" y="6239"/>
                        <a:pt x="18247" y="6038"/>
                      </a:cubicBezTo>
                      <a:cubicBezTo>
                        <a:pt x="18213" y="5938"/>
                        <a:pt x="18180" y="5838"/>
                        <a:pt x="18146" y="5805"/>
                      </a:cubicBezTo>
                      <a:cubicBezTo>
                        <a:pt x="18146" y="5772"/>
                        <a:pt x="18146" y="5738"/>
                        <a:pt x="18113" y="5705"/>
                      </a:cubicBezTo>
                      <a:cubicBezTo>
                        <a:pt x="18113" y="5705"/>
                        <a:pt x="17579" y="5705"/>
                        <a:pt x="17079" y="5738"/>
                      </a:cubicBezTo>
                      <a:cubicBezTo>
                        <a:pt x="16846" y="5738"/>
                        <a:pt x="16645" y="5772"/>
                        <a:pt x="16445" y="5772"/>
                      </a:cubicBezTo>
                      <a:cubicBezTo>
                        <a:pt x="16345" y="5605"/>
                        <a:pt x="16245" y="5438"/>
                        <a:pt x="16178" y="5338"/>
                      </a:cubicBezTo>
                      <a:lnTo>
                        <a:pt x="16112" y="5171"/>
                      </a:lnTo>
                      <a:lnTo>
                        <a:pt x="16012" y="5004"/>
                      </a:lnTo>
                      <a:lnTo>
                        <a:pt x="15711" y="4571"/>
                      </a:lnTo>
                      <a:cubicBezTo>
                        <a:pt x="15778" y="4404"/>
                        <a:pt x="15912" y="4237"/>
                        <a:pt x="16012" y="4037"/>
                      </a:cubicBezTo>
                      <a:cubicBezTo>
                        <a:pt x="16245" y="3570"/>
                        <a:pt x="16445" y="3103"/>
                        <a:pt x="16445" y="3103"/>
                      </a:cubicBezTo>
                      <a:lnTo>
                        <a:pt x="16212" y="2836"/>
                      </a:lnTo>
                      <a:cubicBezTo>
                        <a:pt x="16078" y="2669"/>
                        <a:pt x="15845" y="2469"/>
                        <a:pt x="15645" y="2302"/>
                      </a:cubicBezTo>
                      <a:cubicBezTo>
                        <a:pt x="15445" y="2102"/>
                        <a:pt x="15211" y="1936"/>
                        <a:pt x="15011" y="1802"/>
                      </a:cubicBezTo>
                      <a:lnTo>
                        <a:pt x="14744" y="1569"/>
                      </a:lnTo>
                      <a:cubicBezTo>
                        <a:pt x="14744" y="1569"/>
                        <a:pt x="14277" y="1869"/>
                        <a:pt x="13877" y="2169"/>
                      </a:cubicBezTo>
                      <a:cubicBezTo>
                        <a:pt x="13677" y="2302"/>
                        <a:pt x="13510" y="2436"/>
                        <a:pt x="13376" y="2569"/>
                      </a:cubicBezTo>
                      <a:cubicBezTo>
                        <a:pt x="13243" y="2469"/>
                        <a:pt x="13076" y="2403"/>
                        <a:pt x="12909" y="2336"/>
                      </a:cubicBezTo>
                      <a:lnTo>
                        <a:pt x="12743" y="2236"/>
                      </a:lnTo>
                      <a:lnTo>
                        <a:pt x="12576" y="2169"/>
                      </a:lnTo>
                      <a:cubicBezTo>
                        <a:pt x="12442" y="2102"/>
                        <a:pt x="12276" y="2036"/>
                        <a:pt x="12075" y="1969"/>
                      </a:cubicBezTo>
                      <a:cubicBezTo>
                        <a:pt x="12075" y="1802"/>
                        <a:pt x="12075" y="1569"/>
                        <a:pt x="12075" y="1335"/>
                      </a:cubicBezTo>
                      <a:cubicBezTo>
                        <a:pt x="12009" y="835"/>
                        <a:pt x="11942" y="301"/>
                        <a:pt x="11942" y="301"/>
                      </a:cubicBezTo>
                      <a:lnTo>
                        <a:pt x="11575" y="234"/>
                      </a:lnTo>
                      <a:cubicBezTo>
                        <a:pt x="11342" y="168"/>
                        <a:pt x="11075" y="101"/>
                        <a:pt x="10808" y="68"/>
                      </a:cubicBezTo>
                      <a:cubicBezTo>
                        <a:pt x="10674" y="68"/>
                        <a:pt x="10541" y="34"/>
                        <a:pt x="10408" y="34"/>
                      </a:cubicBezTo>
                      <a:lnTo>
                        <a:pt x="10041" y="1"/>
                      </a:lnTo>
                      <a:close/>
                    </a:path>
                  </a:pathLst>
                </a:cu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5"/>
                <p:cNvSpPr/>
                <p:nvPr/>
              </p:nvSpPr>
              <p:spPr>
                <a:xfrm rot="-1490218">
                  <a:off x="1870916" y="3323079"/>
                  <a:ext cx="525709" cy="528536"/>
                </a:xfrm>
                <a:custGeom>
                  <a:avLst/>
                  <a:gdLst/>
                  <a:ahLst/>
                  <a:cxnLst/>
                  <a:rect l="l" t="t" r="r" b="b"/>
                  <a:pathLst>
                    <a:path w="18781" h="18882" extrusionOk="0">
                      <a:moveTo>
                        <a:pt x="9274" y="3801"/>
                      </a:moveTo>
                      <a:cubicBezTo>
                        <a:pt x="12166" y="3801"/>
                        <a:pt x="14944" y="6056"/>
                        <a:pt x="14944" y="9441"/>
                      </a:cubicBezTo>
                      <a:cubicBezTo>
                        <a:pt x="14944" y="12543"/>
                        <a:pt x="12442" y="15078"/>
                        <a:pt x="9340" y="15078"/>
                      </a:cubicBezTo>
                      <a:lnTo>
                        <a:pt x="9307" y="15078"/>
                      </a:lnTo>
                      <a:cubicBezTo>
                        <a:pt x="4303" y="15078"/>
                        <a:pt x="1801" y="9007"/>
                        <a:pt x="5337" y="5471"/>
                      </a:cubicBezTo>
                      <a:cubicBezTo>
                        <a:pt x="6481" y="4317"/>
                        <a:pt x="7891" y="3801"/>
                        <a:pt x="9274" y="3801"/>
                      </a:cubicBezTo>
                      <a:close/>
                      <a:moveTo>
                        <a:pt x="9674" y="1"/>
                      </a:moveTo>
                      <a:cubicBezTo>
                        <a:pt x="9674" y="1"/>
                        <a:pt x="9440" y="468"/>
                        <a:pt x="9240" y="968"/>
                      </a:cubicBezTo>
                      <a:cubicBezTo>
                        <a:pt x="9173" y="1168"/>
                        <a:pt x="9107" y="1368"/>
                        <a:pt x="9040" y="1569"/>
                      </a:cubicBezTo>
                      <a:cubicBezTo>
                        <a:pt x="8873" y="1569"/>
                        <a:pt x="8706" y="1569"/>
                        <a:pt x="8540" y="1602"/>
                      </a:cubicBezTo>
                      <a:lnTo>
                        <a:pt x="8339" y="1635"/>
                      </a:lnTo>
                      <a:lnTo>
                        <a:pt x="8139" y="1669"/>
                      </a:lnTo>
                      <a:cubicBezTo>
                        <a:pt x="7973" y="1669"/>
                        <a:pt x="7806" y="1702"/>
                        <a:pt x="7639" y="1769"/>
                      </a:cubicBezTo>
                      <a:cubicBezTo>
                        <a:pt x="7539" y="1602"/>
                        <a:pt x="7405" y="1435"/>
                        <a:pt x="7272" y="1235"/>
                      </a:cubicBezTo>
                      <a:cubicBezTo>
                        <a:pt x="7139" y="1068"/>
                        <a:pt x="6938" y="835"/>
                        <a:pt x="6838" y="668"/>
                      </a:cubicBezTo>
                      <a:cubicBezTo>
                        <a:pt x="6705" y="535"/>
                        <a:pt x="6605" y="434"/>
                        <a:pt x="6605" y="434"/>
                      </a:cubicBezTo>
                      <a:lnTo>
                        <a:pt x="6271" y="568"/>
                      </a:lnTo>
                      <a:cubicBezTo>
                        <a:pt x="6004" y="635"/>
                        <a:pt x="5771" y="735"/>
                        <a:pt x="5537" y="835"/>
                      </a:cubicBezTo>
                      <a:cubicBezTo>
                        <a:pt x="5271" y="968"/>
                        <a:pt x="5004" y="1102"/>
                        <a:pt x="4837" y="1202"/>
                      </a:cubicBezTo>
                      <a:lnTo>
                        <a:pt x="4537" y="1402"/>
                      </a:lnTo>
                      <a:cubicBezTo>
                        <a:pt x="4537" y="1402"/>
                        <a:pt x="4570" y="1902"/>
                        <a:pt x="4704" y="2403"/>
                      </a:cubicBezTo>
                      <a:cubicBezTo>
                        <a:pt x="4737" y="2636"/>
                        <a:pt x="4804" y="2870"/>
                        <a:pt x="4837" y="3036"/>
                      </a:cubicBezTo>
                      <a:lnTo>
                        <a:pt x="4437" y="3337"/>
                      </a:lnTo>
                      <a:lnTo>
                        <a:pt x="4270" y="3470"/>
                      </a:lnTo>
                      <a:lnTo>
                        <a:pt x="4136" y="3603"/>
                      </a:lnTo>
                      <a:cubicBezTo>
                        <a:pt x="4003" y="3703"/>
                        <a:pt x="3870" y="3837"/>
                        <a:pt x="3770" y="3970"/>
                      </a:cubicBezTo>
                      <a:cubicBezTo>
                        <a:pt x="3603" y="3904"/>
                        <a:pt x="3403" y="3804"/>
                        <a:pt x="3169" y="3737"/>
                      </a:cubicBezTo>
                      <a:cubicBezTo>
                        <a:pt x="2702" y="3537"/>
                        <a:pt x="2202" y="3403"/>
                        <a:pt x="2202" y="3403"/>
                      </a:cubicBezTo>
                      <a:cubicBezTo>
                        <a:pt x="2168" y="3437"/>
                        <a:pt x="2135" y="3437"/>
                        <a:pt x="2135" y="3470"/>
                      </a:cubicBezTo>
                      <a:cubicBezTo>
                        <a:pt x="2102" y="3537"/>
                        <a:pt x="2035" y="3603"/>
                        <a:pt x="1968" y="3703"/>
                      </a:cubicBezTo>
                      <a:cubicBezTo>
                        <a:pt x="1801" y="3904"/>
                        <a:pt x="1668" y="4104"/>
                        <a:pt x="1501" y="4337"/>
                      </a:cubicBezTo>
                      <a:cubicBezTo>
                        <a:pt x="1368" y="4571"/>
                        <a:pt x="1201" y="4804"/>
                        <a:pt x="1101" y="5004"/>
                      </a:cubicBezTo>
                      <a:lnTo>
                        <a:pt x="934" y="5338"/>
                      </a:lnTo>
                      <a:cubicBezTo>
                        <a:pt x="934" y="5338"/>
                        <a:pt x="1268" y="5738"/>
                        <a:pt x="1635" y="6105"/>
                      </a:cubicBezTo>
                      <a:cubicBezTo>
                        <a:pt x="1801" y="6272"/>
                        <a:pt x="1968" y="6405"/>
                        <a:pt x="2102" y="6539"/>
                      </a:cubicBezTo>
                      <a:cubicBezTo>
                        <a:pt x="2035" y="6739"/>
                        <a:pt x="1968" y="6906"/>
                        <a:pt x="1902" y="7039"/>
                      </a:cubicBezTo>
                      <a:cubicBezTo>
                        <a:pt x="1902" y="7073"/>
                        <a:pt x="1868" y="7106"/>
                        <a:pt x="1868" y="7173"/>
                      </a:cubicBezTo>
                      <a:lnTo>
                        <a:pt x="1868" y="7206"/>
                      </a:lnTo>
                      <a:cubicBezTo>
                        <a:pt x="1868" y="7206"/>
                        <a:pt x="1801" y="7473"/>
                        <a:pt x="1701" y="7907"/>
                      </a:cubicBezTo>
                      <a:cubicBezTo>
                        <a:pt x="1535" y="7940"/>
                        <a:pt x="1301" y="7973"/>
                        <a:pt x="1101" y="8007"/>
                      </a:cubicBezTo>
                      <a:cubicBezTo>
                        <a:pt x="601" y="8140"/>
                        <a:pt x="67" y="8307"/>
                        <a:pt x="67" y="8307"/>
                      </a:cubicBezTo>
                      <a:cubicBezTo>
                        <a:pt x="67" y="8407"/>
                        <a:pt x="34" y="8540"/>
                        <a:pt x="34" y="8640"/>
                      </a:cubicBezTo>
                      <a:cubicBezTo>
                        <a:pt x="34" y="8874"/>
                        <a:pt x="34" y="9141"/>
                        <a:pt x="0" y="9441"/>
                      </a:cubicBezTo>
                      <a:cubicBezTo>
                        <a:pt x="0" y="9741"/>
                        <a:pt x="34" y="10008"/>
                        <a:pt x="34" y="10242"/>
                      </a:cubicBezTo>
                      <a:cubicBezTo>
                        <a:pt x="34" y="10342"/>
                        <a:pt x="67" y="10475"/>
                        <a:pt x="67" y="10575"/>
                      </a:cubicBezTo>
                      <a:cubicBezTo>
                        <a:pt x="67" y="10575"/>
                        <a:pt x="601" y="10742"/>
                        <a:pt x="1101" y="10842"/>
                      </a:cubicBezTo>
                      <a:cubicBezTo>
                        <a:pt x="1301" y="10909"/>
                        <a:pt x="1535" y="10942"/>
                        <a:pt x="1701" y="10975"/>
                      </a:cubicBezTo>
                      <a:cubicBezTo>
                        <a:pt x="1801" y="11376"/>
                        <a:pt x="1868" y="11676"/>
                        <a:pt x="1868" y="11676"/>
                      </a:cubicBezTo>
                      <a:lnTo>
                        <a:pt x="1868" y="11709"/>
                      </a:lnTo>
                      <a:cubicBezTo>
                        <a:pt x="1868" y="11743"/>
                        <a:pt x="1902" y="11809"/>
                        <a:pt x="1902" y="11843"/>
                      </a:cubicBezTo>
                      <a:cubicBezTo>
                        <a:pt x="1968" y="11976"/>
                        <a:pt x="2035" y="12143"/>
                        <a:pt x="2102" y="12343"/>
                      </a:cubicBezTo>
                      <a:cubicBezTo>
                        <a:pt x="1968" y="12443"/>
                        <a:pt x="1801" y="12610"/>
                        <a:pt x="1635" y="12777"/>
                      </a:cubicBezTo>
                      <a:cubicBezTo>
                        <a:pt x="1268" y="13144"/>
                        <a:pt x="934" y="13544"/>
                        <a:pt x="934" y="13544"/>
                      </a:cubicBezTo>
                      <a:lnTo>
                        <a:pt x="1101" y="13877"/>
                      </a:lnTo>
                      <a:cubicBezTo>
                        <a:pt x="1201" y="14044"/>
                        <a:pt x="1334" y="14278"/>
                        <a:pt x="1501" y="14545"/>
                      </a:cubicBezTo>
                      <a:cubicBezTo>
                        <a:pt x="1668" y="14778"/>
                        <a:pt x="1801" y="14978"/>
                        <a:pt x="1968" y="15178"/>
                      </a:cubicBezTo>
                      <a:cubicBezTo>
                        <a:pt x="2035" y="15278"/>
                        <a:pt x="2102" y="15345"/>
                        <a:pt x="2135" y="15379"/>
                      </a:cubicBezTo>
                      <a:cubicBezTo>
                        <a:pt x="2135" y="15412"/>
                        <a:pt x="2168" y="15445"/>
                        <a:pt x="2202" y="15479"/>
                      </a:cubicBezTo>
                      <a:cubicBezTo>
                        <a:pt x="2202" y="15479"/>
                        <a:pt x="2702" y="15312"/>
                        <a:pt x="3169" y="15145"/>
                      </a:cubicBezTo>
                      <a:cubicBezTo>
                        <a:pt x="3403" y="15078"/>
                        <a:pt x="3603" y="14978"/>
                        <a:pt x="3770" y="14912"/>
                      </a:cubicBezTo>
                      <a:cubicBezTo>
                        <a:pt x="3903" y="15078"/>
                        <a:pt x="4036" y="15178"/>
                        <a:pt x="4136" y="15278"/>
                      </a:cubicBezTo>
                      <a:lnTo>
                        <a:pt x="4270" y="15412"/>
                      </a:lnTo>
                      <a:lnTo>
                        <a:pt x="4437" y="15545"/>
                      </a:lnTo>
                      <a:lnTo>
                        <a:pt x="4837" y="15846"/>
                      </a:lnTo>
                      <a:cubicBezTo>
                        <a:pt x="4804" y="16012"/>
                        <a:pt x="4737" y="16246"/>
                        <a:pt x="4704" y="16479"/>
                      </a:cubicBezTo>
                      <a:cubicBezTo>
                        <a:pt x="4570" y="16946"/>
                        <a:pt x="4537" y="17480"/>
                        <a:pt x="4537" y="17480"/>
                      </a:cubicBezTo>
                      <a:lnTo>
                        <a:pt x="4837" y="17680"/>
                      </a:lnTo>
                      <a:cubicBezTo>
                        <a:pt x="5004" y="17780"/>
                        <a:pt x="5271" y="17880"/>
                        <a:pt x="5537" y="18014"/>
                      </a:cubicBezTo>
                      <a:cubicBezTo>
                        <a:pt x="5771" y="18147"/>
                        <a:pt x="6004" y="18247"/>
                        <a:pt x="6271" y="18314"/>
                      </a:cubicBezTo>
                      <a:lnTo>
                        <a:pt x="6605" y="18447"/>
                      </a:lnTo>
                      <a:cubicBezTo>
                        <a:pt x="6605" y="18447"/>
                        <a:pt x="6705" y="18347"/>
                        <a:pt x="6838" y="18181"/>
                      </a:cubicBezTo>
                      <a:cubicBezTo>
                        <a:pt x="6938" y="18047"/>
                        <a:pt x="7105" y="17847"/>
                        <a:pt x="7272" y="17647"/>
                      </a:cubicBezTo>
                      <a:cubicBezTo>
                        <a:pt x="7439" y="17413"/>
                        <a:pt x="7539" y="17280"/>
                        <a:pt x="7639" y="17113"/>
                      </a:cubicBezTo>
                      <a:cubicBezTo>
                        <a:pt x="7806" y="17180"/>
                        <a:pt x="7973" y="17213"/>
                        <a:pt x="8139" y="17213"/>
                      </a:cubicBezTo>
                      <a:lnTo>
                        <a:pt x="8339" y="17247"/>
                      </a:lnTo>
                      <a:lnTo>
                        <a:pt x="8540" y="17280"/>
                      </a:lnTo>
                      <a:cubicBezTo>
                        <a:pt x="8706" y="17313"/>
                        <a:pt x="8873" y="17313"/>
                        <a:pt x="9040" y="17313"/>
                      </a:cubicBezTo>
                      <a:cubicBezTo>
                        <a:pt x="9107" y="17480"/>
                        <a:pt x="9173" y="17714"/>
                        <a:pt x="9240" y="17914"/>
                      </a:cubicBezTo>
                      <a:cubicBezTo>
                        <a:pt x="9440" y="18414"/>
                        <a:pt x="9674" y="18881"/>
                        <a:pt x="9674" y="18881"/>
                      </a:cubicBezTo>
                      <a:lnTo>
                        <a:pt x="10041" y="18881"/>
                      </a:lnTo>
                      <a:lnTo>
                        <a:pt x="10408" y="18848"/>
                      </a:lnTo>
                      <a:cubicBezTo>
                        <a:pt x="10541" y="18848"/>
                        <a:pt x="10674" y="18814"/>
                        <a:pt x="10808" y="18781"/>
                      </a:cubicBezTo>
                      <a:cubicBezTo>
                        <a:pt x="11075" y="18748"/>
                        <a:pt x="11342" y="18714"/>
                        <a:pt x="11575" y="18648"/>
                      </a:cubicBezTo>
                      <a:lnTo>
                        <a:pt x="11942" y="18581"/>
                      </a:lnTo>
                      <a:cubicBezTo>
                        <a:pt x="11942" y="18581"/>
                        <a:pt x="12009" y="18047"/>
                        <a:pt x="12075" y="17547"/>
                      </a:cubicBezTo>
                      <a:cubicBezTo>
                        <a:pt x="12075" y="17313"/>
                        <a:pt x="12075" y="17080"/>
                        <a:pt x="12075" y="16913"/>
                      </a:cubicBezTo>
                      <a:cubicBezTo>
                        <a:pt x="12276" y="16813"/>
                        <a:pt x="12442" y="16780"/>
                        <a:pt x="12576" y="16713"/>
                      </a:cubicBezTo>
                      <a:lnTo>
                        <a:pt x="12743" y="16646"/>
                      </a:lnTo>
                      <a:lnTo>
                        <a:pt x="12909" y="16546"/>
                      </a:lnTo>
                      <a:cubicBezTo>
                        <a:pt x="13076" y="16479"/>
                        <a:pt x="13243" y="16413"/>
                        <a:pt x="13376" y="16313"/>
                      </a:cubicBezTo>
                      <a:cubicBezTo>
                        <a:pt x="13510" y="16413"/>
                        <a:pt x="13677" y="16579"/>
                        <a:pt x="13877" y="16713"/>
                      </a:cubicBezTo>
                      <a:cubicBezTo>
                        <a:pt x="14277" y="17013"/>
                        <a:pt x="14744" y="17280"/>
                        <a:pt x="14744" y="17280"/>
                      </a:cubicBezTo>
                      <a:lnTo>
                        <a:pt x="15011" y="17080"/>
                      </a:lnTo>
                      <a:cubicBezTo>
                        <a:pt x="15178" y="16946"/>
                        <a:pt x="15445" y="16780"/>
                        <a:pt x="15645" y="16579"/>
                      </a:cubicBezTo>
                      <a:cubicBezTo>
                        <a:pt x="15845" y="16379"/>
                        <a:pt x="16045" y="16212"/>
                        <a:pt x="16212" y="16046"/>
                      </a:cubicBezTo>
                      <a:lnTo>
                        <a:pt x="16445" y="15779"/>
                      </a:lnTo>
                      <a:cubicBezTo>
                        <a:pt x="16445" y="15779"/>
                        <a:pt x="16245" y="15312"/>
                        <a:pt x="16012" y="14845"/>
                      </a:cubicBezTo>
                      <a:cubicBezTo>
                        <a:pt x="15912" y="14645"/>
                        <a:pt x="15778" y="14445"/>
                        <a:pt x="15711" y="14311"/>
                      </a:cubicBezTo>
                      <a:lnTo>
                        <a:pt x="16012" y="13877"/>
                      </a:lnTo>
                      <a:lnTo>
                        <a:pt x="16112" y="13711"/>
                      </a:lnTo>
                      <a:lnTo>
                        <a:pt x="16212" y="13544"/>
                      </a:lnTo>
                      <a:cubicBezTo>
                        <a:pt x="16278" y="13444"/>
                        <a:pt x="16379" y="13310"/>
                        <a:pt x="16479" y="13110"/>
                      </a:cubicBezTo>
                      <a:cubicBezTo>
                        <a:pt x="16645" y="13110"/>
                        <a:pt x="16846" y="13144"/>
                        <a:pt x="17079" y="13144"/>
                      </a:cubicBezTo>
                      <a:cubicBezTo>
                        <a:pt x="17346" y="13177"/>
                        <a:pt x="17613" y="13185"/>
                        <a:pt x="17813" y="13185"/>
                      </a:cubicBezTo>
                      <a:cubicBezTo>
                        <a:pt x="18013" y="13185"/>
                        <a:pt x="18146" y="13177"/>
                        <a:pt x="18146" y="13177"/>
                      </a:cubicBezTo>
                      <a:cubicBezTo>
                        <a:pt x="18146" y="13144"/>
                        <a:pt x="18146" y="13144"/>
                        <a:pt x="18180" y="13110"/>
                      </a:cubicBezTo>
                      <a:cubicBezTo>
                        <a:pt x="18213" y="13044"/>
                        <a:pt x="18213" y="12943"/>
                        <a:pt x="18280" y="12843"/>
                      </a:cubicBezTo>
                      <a:cubicBezTo>
                        <a:pt x="18347" y="12643"/>
                        <a:pt x="18447" y="12376"/>
                        <a:pt x="18513" y="12110"/>
                      </a:cubicBezTo>
                      <a:lnTo>
                        <a:pt x="18714" y="11342"/>
                      </a:lnTo>
                      <a:cubicBezTo>
                        <a:pt x="18747" y="11109"/>
                        <a:pt x="18780" y="10975"/>
                        <a:pt x="18780" y="10975"/>
                      </a:cubicBezTo>
                      <a:cubicBezTo>
                        <a:pt x="18780" y="10975"/>
                        <a:pt x="18347" y="10675"/>
                        <a:pt x="17880" y="10442"/>
                      </a:cubicBezTo>
                      <a:cubicBezTo>
                        <a:pt x="17679" y="10375"/>
                        <a:pt x="17479" y="10242"/>
                        <a:pt x="17313" y="10175"/>
                      </a:cubicBezTo>
                      <a:lnTo>
                        <a:pt x="17346" y="9441"/>
                      </a:lnTo>
                      <a:lnTo>
                        <a:pt x="17313" y="8740"/>
                      </a:lnTo>
                      <a:cubicBezTo>
                        <a:pt x="17479" y="8674"/>
                        <a:pt x="17679" y="8540"/>
                        <a:pt x="17880" y="8440"/>
                      </a:cubicBezTo>
                      <a:cubicBezTo>
                        <a:pt x="18313" y="8207"/>
                        <a:pt x="18747" y="7907"/>
                        <a:pt x="18747" y="7907"/>
                      </a:cubicBezTo>
                      <a:cubicBezTo>
                        <a:pt x="18747" y="7907"/>
                        <a:pt x="18747" y="7773"/>
                        <a:pt x="18714" y="7540"/>
                      </a:cubicBezTo>
                      <a:lnTo>
                        <a:pt x="18513" y="6772"/>
                      </a:lnTo>
                      <a:cubicBezTo>
                        <a:pt x="18447" y="6505"/>
                        <a:pt x="18313" y="6239"/>
                        <a:pt x="18247" y="6038"/>
                      </a:cubicBezTo>
                      <a:cubicBezTo>
                        <a:pt x="18213" y="5938"/>
                        <a:pt x="18180" y="5838"/>
                        <a:pt x="18146" y="5805"/>
                      </a:cubicBezTo>
                      <a:cubicBezTo>
                        <a:pt x="18146" y="5772"/>
                        <a:pt x="18146" y="5738"/>
                        <a:pt x="18113" y="5705"/>
                      </a:cubicBezTo>
                      <a:cubicBezTo>
                        <a:pt x="18113" y="5705"/>
                        <a:pt x="17579" y="5705"/>
                        <a:pt x="17079" y="5738"/>
                      </a:cubicBezTo>
                      <a:cubicBezTo>
                        <a:pt x="16846" y="5738"/>
                        <a:pt x="16645" y="5772"/>
                        <a:pt x="16445" y="5772"/>
                      </a:cubicBezTo>
                      <a:cubicBezTo>
                        <a:pt x="16345" y="5605"/>
                        <a:pt x="16245" y="5438"/>
                        <a:pt x="16178" y="5338"/>
                      </a:cubicBezTo>
                      <a:lnTo>
                        <a:pt x="16112" y="5171"/>
                      </a:lnTo>
                      <a:lnTo>
                        <a:pt x="16012" y="5004"/>
                      </a:lnTo>
                      <a:lnTo>
                        <a:pt x="15711" y="4571"/>
                      </a:lnTo>
                      <a:cubicBezTo>
                        <a:pt x="15778" y="4404"/>
                        <a:pt x="15912" y="4237"/>
                        <a:pt x="16012" y="4037"/>
                      </a:cubicBezTo>
                      <a:cubicBezTo>
                        <a:pt x="16245" y="3570"/>
                        <a:pt x="16445" y="3103"/>
                        <a:pt x="16445" y="3103"/>
                      </a:cubicBezTo>
                      <a:lnTo>
                        <a:pt x="16212" y="2836"/>
                      </a:lnTo>
                      <a:cubicBezTo>
                        <a:pt x="16078" y="2669"/>
                        <a:pt x="15845" y="2469"/>
                        <a:pt x="15645" y="2302"/>
                      </a:cubicBezTo>
                      <a:cubicBezTo>
                        <a:pt x="15445" y="2102"/>
                        <a:pt x="15211" y="1936"/>
                        <a:pt x="15011" y="1802"/>
                      </a:cubicBezTo>
                      <a:lnTo>
                        <a:pt x="14744" y="1569"/>
                      </a:lnTo>
                      <a:cubicBezTo>
                        <a:pt x="14744" y="1569"/>
                        <a:pt x="14277" y="1869"/>
                        <a:pt x="13877" y="2169"/>
                      </a:cubicBezTo>
                      <a:cubicBezTo>
                        <a:pt x="13677" y="2302"/>
                        <a:pt x="13510" y="2436"/>
                        <a:pt x="13376" y="2569"/>
                      </a:cubicBezTo>
                      <a:cubicBezTo>
                        <a:pt x="13243" y="2469"/>
                        <a:pt x="13076" y="2403"/>
                        <a:pt x="12909" y="2336"/>
                      </a:cubicBezTo>
                      <a:lnTo>
                        <a:pt x="12743" y="2236"/>
                      </a:lnTo>
                      <a:lnTo>
                        <a:pt x="12576" y="2169"/>
                      </a:lnTo>
                      <a:cubicBezTo>
                        <a:pt x="12442" y="2102"/>
                        <a:pt x="12276" y="2036"/>
                        <a:pt x="12075" y="1969"/>
                      </a:cubicBezTo>
                      <a:cubicBezTo>
                        <a:pt x="12075" y="1802"/>
                        <a:pt x="12075" y="1569"/>
                        <a:pt x="12075" y="1335"/>
                      </a:cubicBezTo>
                      <a:cubicBezTo>
                        <a:pt x="12009" y="835"/>
                        <a:pt x="11942" y="301"/>
                        <a:pt x="11942" y="301"/>
                      </a:cubicBezTo>
                      <a:lnTo>
                        <a:pt x="11575" y="234"/>
                      </a:lnTo>
                      <a:cubicBezTo>
                        <a:pt x="11342" y="168"/>
                        <a:pt x="11075" y="101"/>
                        <a:pt x="10808" y="68"/>
                      </a:cubicBezTo>
                      <a:cubicBezTo>
                        <a:pt x="10674" y="68"/>
                        <a:pt x="10541" y="34"/>
                        <a:pt x="10408" y="34"/>
                      </a:cubicBezTo>
                      <a:lnTo>
                        <a:pt x="10041" y="1"/>
                      </a:ln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 name="Google Shape;109;p15"/>
              <p:cNvSpPr/>
              <p:nvPr/>
            </p:nvSpPr>
            <p:spPr>
              <a:xfrm>
                <a:off x="1075550" y="2784863"/>
                <a:ext cx="194400" cy="194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5"/>
              <p:cNvSpPr/>
              <p:nvPr/>
            </p:nvSpPr>
            <p:spPr>
              <a:xfrm>
                <a:off x="1662950" y="2144625"/>
                <a:ext cx="194400" cy="194400"/>
              </a:xfrm>
              <a:prstGeom prst="ellipse">
                <a:avLst/>
              </a:pr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5"/>
              <p:cNvSpPr/>
              <p:nvPr/>
            </p:nvSpPr>
            <p:spPr>
              <a:xfrm>
                <a:off x="1857350" y="4034504"/>
                <a:ext cx="97800" cy="978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5"/>
              <p:cNvSpPr/>
              <p:nvPr/>
            </p:nvSpPr>
            <p:spPr>
              <a:xfrm>
                <a:off x="972475" y="2603225"/>
                <a:ext cx="42300" cy="423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5"/>
              <p:cNvSpPr/>
              <p:nvPr/>
            </p:nvSpPr>
            <p:spPr>
              <a:xfrm>
                <a:off x="1502050" y="4340138"/>
                <a:ext cx="80100" cy="80100"/>
              </a:xfrm>
              <a:prstGeom prst="ellipse">
                <a:avLst/>
              </a:pr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5"/>
              <p:cNvSpPr/>
              <p:nvPr/>
            </p:nvSpPr>
            <p:spPr>
              <a:xfrm>
                <a:off x="2354275" y="4103438"/>
                <a:ext cx="80100" cy="801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 name="Google Shape;115;p15"/>
            <p:cNvSpPr/>
            <p:nvPr/>
          </p:nvSpPr>
          <p:spPr>
            <a:xfrm flipH="1">
              <a:off x="2323238" y="2634250"/>
              <a:ext cx="381000" cy="495625"/>
            </a:xfrm>
            <a:custGeom>
              <a:avLst/>
              <a:gdLst/>
              <a:ahLst/>
              <a:cxnLst/>
              <a:rect l="l" t="t" r="r" b="b"/>
              <a:pathLst>
                <a:path w="15240" h="19825" extrusionOk="0">
                  <a:moveTo>
                    <a:pt x="13597" y="1"/>
                  </a:moveTo>
                  <a:cubicBezTo>
                    <a:pt x="13347" y="1"/>
                    <a:pt x="13085" y="89"/>
                    <a:pt x="12843" y="294"/>
                  </a:cubicBezTo>
                  <a:lnTo>
                    <a:pt x="4404" y="8733"/>
                  </a:lnTo>
                  <a:lnTo>
                    <a:pt x="4404" y="5698"/>
                  </a:lnTo>
                  <a:cubicBezTo>
                    <a:pt x="4404" y="5298"/>
                    <a:pt x="4304" y="4931"/>
                    <a:pt x="4137" y="4564"/>
                  </a:cubicBezTo>
                  <a:cubicBezTo>
                    <a:pt x="4003" y="4297"/>
                    <a:pt x="3837" y="4063"/>
                    <a:pt x="3636" y="3863"/>
                  </a:cubicBezTo>
                  <a:lnTo>
                    <a:pt x="2702" y="2929"/>
                  </a:lnTo>
                  <a:cubicBezTo>
                    <a:pt x="2452" y="2690"/>
                    <a:pt x="2149" y="2582"/>
                    <a:pt x="1854" y="2582"/>
                  </a:cubicBezTo>
                  <a:cubicBezTo>
                    <a:pt x="1243" y="2582"/>
                    <a:pt x="668" y="3044"/>
                    <a:pt x="668" y="3763"/>
                  </a:cubicBezTo>
                  <a:cubicBezTo>
                    <a:pt x="668" y="4063"/>
                    <a:pt x="801" y="4364"/>
                    <a:pt x="1035" y="4597"/>
                  </a:cubicBezTo>
                  <a:lnTo>
                    <a:pt x="1268" y="4831"/>
                  </a:lnTo>
                  <a:cubicBezTo>
                    <a:pt x="1735" y="5331"/>
                    <a:pt x="2035" y="5998"/>
                    <a:pt x="2035" y="6699"/>
                  </a:cubicBezTo>
                  <a:lnTo>
                    <a:pt x="0" y="14104"/>
                  </a:lnTo>
                  <a:cubicBezTo>
                    <a:pt x="0" y="14704"/>
                    <a:pt x="234" y="15271"/>
                    <a:pt x="668" y="15705"/>
                  </a:cubicBezTo>
                  <a:lnTo>
                    <a:pt x="4137" y="19174"/>
                  </a:lnTo>
                  <a:cubicBezTo>
                    <a:pt x="4587" y="19608"/>
                    <a:pt x="5171" y="19825"/>
                    <a:pt x="5750" y="19825"/>
                  </a:cubicBezTo>
                  <a:cubicBezTo>
                    <a:pt x="6330" y="19825"/>
                    <a:pt x="6905" y="19608"/>
                    <a:pt x="7339" y="19174"/>
                  </a:cubicBezTo>
                  <a:lnTo>
                    <a:pt x="13177" y="13337"/>
                  </a:lnTo>
                  <a:cubicBezTo>
                    <a:pt x="13410" y="13103"/>
                    <a:pt x="13510" y="12803"/>
                    <a:pt x="13510" y="12503"/>
                  </a:cubicBezTo>
                  <a:cubicBezTo>
                    <a:pt x="13510" y="11784"/>
                    <a:pt x="12935" y="11307"/>
                    <a:pt x="12335" y="11307"/>
                  </a:cubicBezTo>
                  <a:cubicBezTo>
                    <a:pt x="12044" y="11307"/>
                    <a:pt x="11748" y="11418"/>
                    <a:pt x="11509" y="11669"/>
                  </a:cubicBezTo>
                  <a:lnTo>
                    <a:pt x="12176" y="10968"/>
                  </a:lnTo>
                  <a:cubicBezTo>
                    <a:pt x="13186" y="10135"/>
                    <a:pt x="12361" y="8843"/>
                    <a:pt x="11408" y="8843"/>
                  </a:cubicBezTo>
                  <a:cubicBezTo>
                    <a:pt x="11210" y="8843"/>
                    <a:pt x="11006" y="8899"/>
                    <a:pt x="10811" y="9027"/>
                  </a:cubicBezTo>
                  <a:lnTo>
                    <a:pt x="10811" y="9027"/>
                  </a:lnTo>
                  <a:lnTo>
                    <a:pt x="10842" y="9000"/>
                  </a:lnTo>
                  <a:cubicBezTo>
                    <a:pt x="11542" y="8119"/>
                    <a:pt x="10811" y="7035"/>
                    <a:pt x="9933" y="7035"/>
                  </a:cubicBezTo>
                  <a:cubicBezTo>
                    <a:pt x="9682" y="7035"/>
                    <a:pt x="9419" y="7124"/>
                    <a:pt x="9174" y="7332"/>
                  </a:cubicBezTo>
                  <a:lnTo>
                    <a:pt x="14511" y="1962"/>
                  </a:lnTo>
                  <a:cubicBezTo>
                    <a:pt x="15239" y="1103"/>
                    <a:pt x="14486" y="1"/>
                    <a:pt x="13597" y="1"/>
                  </a:cubicBezTo>
                  <a:close/>
                </a:path>
              </a:pathLst>
            </a:cu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6" name="Google Shape;116;p15"/>
          <p:cNvGrpSpPr/>
          <p:nvPr/>
        </p:nvGrpSpPr>
        <p:grpSpPr>
          <a:xfrm>
            <a:off x="6810100" y="1117250"/>
            <a:ext cx="2059600" cy="2523048"/>
            <a:chOff x="2962600" y="1787438"/>
            <a:chExt cx="2059600" cy="2523048"/>
          </a:xfrm>
        </p:grpSpPr>
        <p:sp>
          <p:nvSpPr>
            <p:cNvPr id="117" name="Google Shape;117;p15"/>
            <p:cNvSpPr/>
            <p:nvPr/>
          </p:nvSpPr>
          <p:spPr>
            <a:xfrm>
              <a:off x="3488800" y="2222313"/>
              <a:ext cx="1161675" cy="555400"/>
            </a:xfrm>
            <a:custGeom>
              <a:avLst/>
              <a:gdLst/>
              <a:ahLst/>
              <a:cxnLst/>
              <a:rect l="l" t="t" r="r" b="b"/>
              <a:pathLst>
                <a:path w="46467" h="22216" extrusionOk="0">
                  <a:moveTo>
                    <a:pt x="24418" y="0"/>
                  </a:moveTo>
                  <a:cubicBezTo>
                    <a:pt x="17713" y="33"/>
                    <a:pt x="12042" y="5004"/>
                    <a:pt x="11175" y="11675"/>
                  </a:cubicBezTo>
                  <a:cubicBezTo>
                    <a:pt x="10975" y="11675"/>
                    <a:pt x="10808" y="11642"/>
                    <a:pt x="10608" y="11642"/>
                  </a:cubicBezTo>
                  <a:cubicBezTo>
                    <a:pt x="4737" y="11642"/>
                    <a:pt x="0" y="16378"/>
                    <a:pt x="0" y="22216"/>
                  </a:cubicBezTo>
                  <a:lnTo>
                    <a:pt x="46233" y="22216"/>
                  </a:lnTo>
                  <a:cubicBezTo>
                    <a:pt x="46367" y="21582"/>
                    <a:pt x="46467" y="20915"/>
                    <a:pt x="46467" y="20248"/>
                  </a:cubicBezTo>
                  <a:cubicBezTo>
                    <a:pt x="46467" y="15511"/>
                    <a:pt x="42598" y="11642"/>
                    <a:pt x="37827" y="11642"/>
                  </a:cubicBezTo>
                  <a:lnTo>
                    <a:pt x="37694" y="11642"/>
                  </a:lnTo>
                  <a:cubicBezTo>
                    <a:pt x="36827" y="4970"/>
                    <a:pt x="31156" y="0"/>
                    <a:pt x="24418"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5"/>
            <p:cNvSpPr/>
            <p:nvPr/>
          </p:nvSpPr>
          <p:spPr>
            <a:xfrm>
              <a:off x="4188475" y="2631763"/>
              <a:ext cx="74225" cy="467850"/>
            </a:xfrm>
            <a:custGeom>
              <a:avLst/>
              <a:gdLst/>
              <a:ahLst/>
              <a:cxnLst/>
              <a:rect l="l" t="t" r="r" b="b"/>
              <a:pathLst>
                <a:path w="2969" h="18714" extrusionOk="0">
                  <a:moveTo>
                    <a:pt x="0" y="0"/>
                  </a:moveTo>
                  <a:lnTo>
                    <a:pt x="0" y="15245"/>
                  </a:lnTo>
                  <a:lnTo>
                    <a:pt x="1468" y="18714"/>
                  </a:lnTo>
                  <a:lnTo>
                    <a:pt x="2969" y="15245"/>
                  </a:lnTo>
                  <a:lnTo>
                    <a:pt x="2969" y="0"/>
                  </a:lnTo>
                  <a:close/>
                </a:path>
              </a:pathLst>
            </a:cu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5"/>
            <p:cNvSpPr/>
            <p:nvPr/>
          </p:nvSpPr>
          <p:spPr>
            <a:xfrm>
              <a:off x="3904100" y="2545038"/>
              <a:ext cx="75075" cy="467850"/>
            </a:xfrm>
            <a:custGeom>
              <a:avLst/>
              <a:gdLst/>
              <a:ahLst/>
              <a:cxnLst/>
              <a:rect l="l" t="t" r="r" b="b"/>
              <a:pathLst>
                <a:path w="3003" h="18714" extrusionOk="0">
                  <a:moveTo>
                    <a:pt x="1501" y="0"/>
                  </a:moveTo>
                  <a:lnTo>
                    <a:pt x="0" y="3469"/>
                  </a:lnTo>
                  <a:lnTo>
                    <a:pt x="0" y="18714"/>
                  </a:lnTo>
                  <a:lnTo>
                    <a:pt x="3002" y="18714"/>
                  </a:lnTo>
                  <a:lnTo>
                    <a:pt x="3002" y="3469"/>
                  </a:lnTo>
                  <a:lnTo>
                    <a:pt x="1501" y="0"/>
                  </a:lnTo>
                  <a:close/>
                </a:path>
              </a:pathLst>
            </a:cu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5"/>
            <p:cNvSpPr/>
            <p:nvPr/>
          </p:nvSpPr>
          <p:spPr>
            <a:xfrm>
              <a:off x="2962600" y="2574213"/>
              <a:ext cx="1161675" cy="555425"/>
            </a:xfrm>
            <a:custGeom>
              <a:avLst/>
              <a:gdLst/>
              <a:ahLst/>
              <a:cxnLst/>
              <a:rect l="l" t="t" r="r" b="b"/>
              <a:pathLst>
                <a:path w="46467" h="22217" extrusionOk="0">
                  <a:moveTo>
                    <a:pt x="24417" y="1"/>
                  </a:moveTo>
                  <a:cubicBezTo>
                    <a:pt x="17713" y="1"/>
                    <a:pt x="12042" y="4971"/>
                    <a:pt x="11175" y="11609"/>
                  </a:cubicBezTo>
                  <a:lnTo>
                    <a:pt x="10574" y="11609"/>
                  </a:lnTo>
                  <a:cubicBezTo>
                    <a:pt x="4737" y="11609"/>
                    <a:pt x="0" y="16346"/>
                    <a:pt x="0" y="22217"/>
                  </a:cubicBezTo>
                  <a:lnTo>
                    <a:pt x="46233" y="22217"/>
                  </a:lnTo>
                  <a:cubicBezTo>
                    <a:pt x="46366" y="21583"/>
                    <a:pt x="46433" y="20916"/>
                    <a:pt x="46467" y="20249"/>
                  </a:cubicBezTo>
                  <a:cubicBezTo>
                    <a:pt x="46467" y="15479"/>
                    <a:pt x="42597" y="11609"/>
                    <a:pt x="37827" y="11609"/>
                  </a:cubicBezTo>
                  <a:lnTo>
                    <a:pt x="37694" y="11609"/>
                  </a:lnTo>
                  <a:cubicBezTo>
                    <a:pt x="36826" y="4971"/>
                    <a:pt x="31156" y="1"/>
                    <a:pt x="24417" y="1"/>
                  </a:cubicBezTo>
                  <a:close/>
                </a:path>
              </a:pathLst>
            </a:cu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5"/>
            <p:cNvSpPr/>
            <p:nvPr/>
          </p:nvSpPr>
          <p:spPr>
            <a:xfrm>
              <a:off x="3491300" y="2730163"/>
              <a:ext cx="194325" cy="158475"/>
            </a:xfrm>
            <a:custGeom>
              <a:avLst/>
              <a:gdLst/>
              <a:ahLst/>
              <a:cxnLst/>
              <a:rect l="l" t="t" r="r" b="b"/>
              <a:pathLst>
                <a:path w="7773" h="6339" fill="none" extrusionOk="0">
                  <a:moveTo>
                    <a:pt x="0" y="2302"/>
                  </a:moveTo>
                  <a:cubicBezTo>
                    <a:pt x="3269" y="1"/>
                    <a:pt x="7773" y="2302"/>
                    <a:pt x="7773" y="6339"/>
                  </a:cubicBezTo>
                </a:path>
              </a:pathLst>
            </a:custGeom>
            <a:solidFill>
              <a:schemeClr val="lt1"/>
            </a:solidFill>
            <a:ln w="31700" cap="flat" cmpd="sng">
              <a:solidFill>
                <a:schemeClr val="lt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5"/>
            <p:cNvSpPr/>
            <p:nvPr/>
          </p:nvSpPr>
          <p:spPr>
            <a:xfrm>
              <a:off x="3452100" y="2751838"/>
              <a:ext cx="80075" cy="82600"/>
            </a:xfrm>
            <a:custGeom>
              <a:avLst/>
              <a:gdLst/>
              <a:ahLst/>
              <a:cxnLst/>
              <a:rect l="l" t="t" r="r" b="b"/>
              <a:pathLst>
                <a:path w="3203" h="3304" extrusionOk="0">
                  <a:moveTo>
                    <a:pt x="735" y="1"/>
                  </a:moveTo>
                  <a:lnTo>
                    <a:pt x="1" y="3303"/>
                  </a:lnTo>
                  <a:lnTo>
                    <a:pt x="3203" y="2303"/>
                  </a:lnTo>
                  <a:lnTo>
                    <a:pt x="73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5"/>
            <p:cNvSpPr/>
            <p:nvPr/>
          </p:nvSpPr>
          <p:spPr>
            <a:xfrm>
              <a:off x="3452100" y="2875263"/>
              <a:ext cx="194325" cy="158475"/>
            </a:xfrm>
            <a:custGeom>
              <a:avLst/>
              <a:gdLst/>
              <a:ahLst/>
              <a:cxnLst/>
              <a:rect l="l" t="t" r="r" b="b"/>
              <a:pathLst>
                <a:path w="7773" h="6339" fill="none" extrusionOk="0">
                  <a:moveTo>
                    <a:pt x="7773" y="4037"/>
                  </a:moveTo>
                  <a:cubicBezTo>
                    <a:pt x="4504" y="6339"/>
                    <a:pt x="1" y="4037"/>
                    <a:pt x="1" y="1"/>
                  </a:cubicBezTo>
                </a:path>
              </a:pathLst>
            </a:custGeom>
            <a:solidFill>
              <a:schemeClr val="lt1"/>
            </a:solidFill>
            <a:ln w="31700" cap="flat" cmpd="sng">
              <a:solidFill>
                <a:schemeClr val="lt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5"/>
            <p:cNvSpPr/>
            <p:nvPr/>
          </p:nvSpPr>
          <p:spPr>
            <a:xfrm>
              <a:off x="3605550" y="2929488"/>
              <a:ext cx="80075" cy="82575"/>
            </a:xfrm>
            <a:custGeom>
              <a:avLst/>
              <a:gdLst/>
              <a:ahLst/>
              <a:cxnLst/>
              <a:rect l="l" t="t" r="r" b="b"/>
              <a:pathLst>
                <a:path w="3203" h="3303" extrusionOk="0">
                  <a:moveTo>
                    <a:pt x="3203" y="0"/>
                  </a:moveTo>
                  <a:lnTo>
                    <a:pt x="0" y="1001"/>
                  </a:lnTo>
                  <a:lnTo>
                    <a:pt x="2469" y="3302"/>
                  </a:lnTo>
                  <a:lnTo>
                    <a:pt x="320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15"/>
            <p:cNvSpPr/>
            <p:nvPr/>
          </p:nvSpPr>
          <p:spPr>
            <a:xfrm>
              <a:off x="3481113" y="3343700"/>
              <a:ext cx="381000" cy="495625"/>
            </a:xfrm>
            <a:custGeom>
              <a:avLst/>
              <a:gdLst/>
              <a:ahLst/>
              <a:cxnLst/>
              <a:rect l="l" t="t" r="r" b="b"/>
              <a:pathLst>
                <a:path w="15240" h="19825" extrusionOk="0">
                  <a:moveTo>
                    <a:pt x="13597" y="1"/>
                  </a:moveTo>
                  <a:cubicBezTo>
                    <a:pt x="13347" y="1"/>
                    <a:pt x="13085" y="89"/>
                    <a:pt x="12843" y="294"/>
                  </a:cubicBezTo>
                  <a:lnTo>
                    <a:pt x="4404" y="8733"/>
                  </a:lnTo>
                  <a:lnTo>
                    <a:pt x="4404" y="5698"/>
                  </a:lnTo>
                  <a:cubicBezTo>
                    <a:pt x="4404" y="5298"/>
                    <a:pt x="4304" y="4931"/>
                    <a:pt x="4137" y="4564"/>
                  </a:cubicBezTo>
                  <a:cubicBezTo>
                    <a:pt x="4003" y="4297"/>
                    <a:pt x="3837" y="4063"/>
                    <a:pt x="3636" y="3863"/>
                  </a:cubicBezTo>
                  <a:lnTo>
                    <a:pt x="2702" y="2929"/>
                  </a:lnTo>
                  <a:cubicBezTo>
                    <a:pt x="2452" y="2690"/>
                    <a:pt x="2149" y="2582"/>
                    <a:pt x="1854" y="2582"/>
                  </a:cubicBezTo>
                  <a:cubicBezTo>
                    <a:pt x="1243" y="2582"/>
                    <a:pt x="668" y="3044"/>
                    <a:pt x="668" y="3763"/>
                  </a:cubicBezTo>
                  <a:cubicBezTo>
                    <a:pt x="668" y="4063"/>
                    <a:pt x="801" y="4364"/>
                    <a:pt x="1035" y="4597"/>
                  </a:cubicBezTo>
                  <a:lnTo>
                    <a:pt x="1268" y="4831"/>
                  </a:lnTo>
                  <a:cubicBezTo>
                    <a:pt x="1735" y="5331"/>
                    <a:pt x="2035" y="5998"/>
                    <a:pt x="2035" y="6699"/>
                  </a:cubicBezTo>
                  <a:lnTo>
                    <a:pt x="0" y="14104"/>
                  </a:lnTo>
                  <a:cubicBezTo>
                    <a:pt x="0" y="14704"/>
                    <a:pt x="234" y="15271"/>
                    <a:pt x="668" y="15705"/>
                  </a:cubicBezTo>
                  <a:lnTo>
                    <a:pt x="4137" y="19174"/>
                  </a:lnTo>
                  <a:cubicBezTo>
                    <a:pt x="4587" y="19608"/>
                    <a:pt x="5171" y="19825"/>
                    <a:pt x="5750" y="19825"/>
                  </a:cubicBezTo>
                  <a:cubicBezTo>
                    <a:pt x="6330" y="19825"/>
                    <a:pt x="6905" y="19608"/>
                    <a:pt x="7339" y="19174"/>
                  </a:cubicBezTo>
                  <a:lnTo>
                    <a:pt x="13177" y="13337"/>
                  </a:lnTo>
                  <a:cubicBezTo>
                    <a:pt x="13410" y="13103"/>
                    <a:pt x="13510" y="12803"/>
                    <a:pt x="13510" y="12503"/>
                  </a:cubicBezTo>
                  <a:cubicBezTo>
                    <a:pt x="13510" y="11784"/>
                    <a:pt x="12935" y="11307"/>
                    <a:pt x="12335" y="11307"/>
                  </a:cubicBezTo>
                  <a:cubicBezTo>
                    <a:pt x="12044" y="11307"/>
                    <a:pt x="11748" y="11418"/>
                    <a:pt x="11509" y="11669"/>
                  </a:cubicBezTo>
                  <a:lnTo>
                    <a:pt x="12176" y="10968"/>
                  </a:lnTo>
                  <a:cubicBezTo>
                    <a:pt x="13186" y="10135"/>
                    <a:pt x="12361" y="8843"/>
                    <a:pt x="11408" y="8843"/>
                  </a:cubicBezTo>
                  <a:cubicBezTo>
                    <a:pt x="11210" y="8843"/>
                    <a:pt x="11006" y="8899"/>
                    <a:pt x="10811" y="9027"/>
                  </a:cubicBezTo>
                  <a:lnTo>
                    <a:pt x="10811" y="9027"/>
                  </a:lnTo>
                  <a:lnTo>
                    <a:pt x="10842" y="9000"/>
                  </a:lnTo>
                  <a:cubicBezTo>
                    <a:pt x="11542" y="8119"/>
                    <a:pt x="10811" y="7035"/>
                    <a:pt x="9933" y="7035"/>
                  </a:cubicBezTo>
                  <a:cubicBezTo>
                    <a:pt x="9682" y="7035"/>
                    <a:pt x="9419" y="7124"/>
                    <a:pt x="9174" y="7332"/>
                  </a:cubicBezTo>
                  <a:lnTo>
                    <a:pt x="14511" y="1962"/>
                  </a:lnTo>
                  <a:cubicBezTo>
                    <a:pt x="15239" y="1103"/>
                    <a:pt x="14486" y="1"/>
                    <a:pt x="13597"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6" name="Google Shape;126;p15"/>
            <p:cNvGrpSpPr/>
            <p:nvPr/>
          </p:nvGrpSpPr>
          <p:grpSpPr>
            <a:xfrm>
              <a:off x="4068550" y="3518650"/>
              <a:ext cx="503452" cy="791836"/>
              <a:chOff x="6398413" y="1345150"/>
              <a:chExt cx="503452" cy="791836"/>
            </a:xfrm>
          </p:grpSpPr>
          <p:sp>
            <p:nvSpPr>
              <p:cNvPr id="127" name="Google Shape;127;p15"/>
              <p:cNvSpPr/>
              <p:nvPr/>
            </p:nvSpPr>
            <p:spPr>
              <a:xfrm>
                <a:off x="6450067" y="1345150"/>
                <a:ext cx="402560" cy="348494"/>
              </a:xfrm>
              <a:custGeom>
                <a:avLst/>
                <a:gdLst/>
                <a:ahLst/>
                <a:cxnLst/>
                <a:rect l="l" t="t" r="r" b="b"/>
                <a:pathLst>
                  <a:path w="11176" h="9675" extrusionOk="0">
                    <a:moveTo>
                      <a:pt x="5571" y="0"/>
                    </a:moveTo>
                    <a:cubicBezTo>
                      <a:pt x="2569" y="0"/>
                      <a:pt x="67" y="2402"/>
                      <a:pt x="1" y="5438"/>
                    </a:cubicBezTo>
                    <a:lnTo>
                      <a:pt x="1" y="9674"/>
                    </a:lnTo>
                    <a:lnTo>
                      <a:pt x="1969" y="9674"/>
                    </a:lnTo>
                    <a:lnTo>
                      <a:pt x="1969" y="5438"/>
                    </a:lnTo>
                    <a:cubicBezTo>
                      <a:pt x="1969" y="3436"/>
                      <a:pt x="3603" y="1835"/>
                      <a:pt x="5571" y="1835"/>
                    </a:cubicBezTo>
                    <a:cubicBezTo>
                      <a:pt x="7573" y="1835"/>
                      <a:pt x="9174" y="3436"/>
                      <a:pt x="9207" y="5438"/>
                    </a:cubicBezTo>
                    <a:lnTo>
                      <a:pt x="9207" y="9674"/>
                    </a:lnTo>
                    <a:lnTo>
                      <a:pt x="11175" y="9674"/>
                    </a:lnTo>
                    <a:lnTo>
                      <a:pt x="11175" y="5438"/>
                    </a:lnTo>
                    <a:cubicBezTo>
                      <a:pt x="11075" y="2402"/>
                      <a:pt x="8607" y="0"/>
                      <a:pt x="5571" y="0"/>
                    </a:cubicBezTo>
                    <a:close/>
                  </a:path>
                </a:pathLst>
              </a:cu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5"/>
              <p:cNvSpPr/>
              <p:nvPr/>
            </p:nvSpPr>
            <p:spPr>
              <a:xfrm>
                <a:off x="6398413" y="1633534"/>
                <a:ext cx="503452" cy="503452"/>
              </a:xfrm>
              <a:custGeom>
                <a:avLst/>
                <a:gdLst/>
                <a:ahLst/>
                <a:cxnLst/>
                <a:rect l="l" t="t" r="r" b="b"/>
                <a:pathLst>
                  <a:path w="13977" h="13977" extrusionOk="0">
                    <a:moveTo>
                      <a:pt x="0" y="0"/>
                    </a:moveTo>
                    <a:lnTo>
                      <a:pt x="0" y="13977"/>
                    </a:lnTo>
                    <a:lnTo>
                      <a:pt x="13977" y="13977"/>
                    </a:lnTo>
                    <a:lnTo>
                      <a:pt x="13977" y="0"/>
                    </a:lnTo>
                    <a:close/>
                  </a:path>
                </a:pathLst>
              </a:cu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5"/>
              <p:cNvSpPr/>
              <p:nvPr/>
            </p:nvSpPr>
            <p:spPr>
              <a:xfrm>
                <a:off x="6559426" y="1757302"/>
                <a:ext cx="159821" cy="136696"/>
              </a:xfrm>
              <a:custGeom>
                <a:avLst/>
                <a:gdLst/>
                <a:ahLst/>
                <a:cxnLst/>
                <a:rect l="l" t="t" r="r" b="b"/>
                <a:pathLst>
                  <a:path w="4437" h="3795" extrusionOk="0">
                    <a:moveTo>
                      <a:pt x="2535" y="0"/>
                    </a:moveTo>
                    <a:cubicBezTo>
                      <a:pt x="834" y="0"/>
                      <a:pt x="0" y="2035"/>
                      <a:pt x="1168" y="3236"/>
                    </a:cubicBezTo>
                    <a:cubicBezTo>
                      <a:pt x="1554" y="3622"/>
                      <a:pt x="2031" y="3795"/>
                      <a:pt x="2500" y="3795"/>
                    </a:cubicBezTo>
                    <a:cubicBezTo>
                      <a:pt x="3486" y="3795"/>
                      <a:pt x="4437" y="3032"/>
                      <a:pt x="4437" y="1901"/>
                    </a:cubicBezTo>
                    <a:cubicBezTo>
                      <a:pt x="4437" y="834"/>
                      <a:pt x="3569" y="0"/>
                      <a:pt x="253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5"/>
              <p:cNvSpPr/>
              <p:nvPr/>
            </p:nvSpPr>
            <p:spPr>
              <a:xfrm>
                <a:off x="6625489" y="1836585"/>
                <a:ext cx="50500" cy="159857"/>
              </a:xfrm>
              <a:custGeom>
                <a:avLst/>
                <a:gdLst/>
                <a:ahLst/>
                <a:cxnLst/>
                <a:rect l="l" t="t" r="r" b="b"/>
                <a:pathLst>
                  <a:path w="1402" h="4438" extrusionOk="0">
                    <a:moveTo>
                      <a:pt x="1" y="1"/>
                    </a:moveTo>
                    <a:lnTo>
                      <a:pt x="1" y="3837"/>
                    </a:lnTo>
                    <a:cubicBezTo>
                      <a:pt x="1" y="4170"/>
                      <a:pt x="268" y="4437"/>
                      <a:pt x="568" y="4437"/>
                    </a:cubicBezTo>
                    <a:lnTo>
                      <a:pt x="801" y="4437"/>
                    </a:lnTo>
                    <a:cubicBezTo>
                      <a:pt x="1135" y="4437"/>
                      <a:pt x="1402" y="4170"/>
                      <a:pt x="1402" y="3837"/>
                    </a:cubicBezTo>
                    <a:lnTo>
                      <a:pt x="140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 name="Google Shape;131;p15"/>
            <p:cNvSpPr/>
            <p:nvPr/>
          </p:nvSpPr>
          <p:spPr>
            <a:xfrm>
              <a:off x="3257525" y="3245904"/>
              <a:ext cx="97800" cy="978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5"/>
            <p:cNvSpPr/>
            <p:nvPr/>
          </p:nvSpPr>
          <p:spPr>
            <a:xfrm>
              <a:off x="4650475" y="2222325"/>
              <a:ext cx="194400" cy="194400"/>
            </a:xfrm>
            <a:prstGeom prst="ellipse">
              <a:avLst/>
            </a:pr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5"/>
            <p:cNvSpPr/>
            <p:nvPr/>
          </p:nvSpPr>
          <p:spPr>
            <a:xfrm>
              <a:off x="3063125" y="2222313"/>
              <a:ext cx="194400" cy="1944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5"/>
            <p:cNvSpPr/>
            <p:nvPr/>
          </p:nvSpPr>
          <p:spPr>
            <a:xfrm>
              <a:off x="3979175" y="3518650"/>
              <a:ext cx="42300" cy="423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5"/>
            <p:cNvSpPr/>
            <p:nvPr/>
          </p:nvSpPr>
          <p:spPr>
            <a:xfrm>
              <a:off x="4924400" y="4183554"/>
              <a:ext cx="97800" cy="97800"/>
            </a:xfrm>
            <a:prstGeom prst="ellipse">
              <a:avLst/>
            </a:pr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5"/>
            <p:cNvSpPr/>
            <p:nvPr/>
          </p:nvSpPr>
          <p:spPr>
            <a:xfrm>
              <a:off x="3740425" y="1787438"/>
              <a:ext cx="80100" cy="80100"/>
            </a:xfrm>
            <a:prstGeom prst="ellipse">
              <a:avLst/>
            </a:pr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5"/>
            <p:cNvSpPr/>
            <p:nvPr/>
          </p:nvSpPr>
          <p:spPr>
            <a:xfrm>
              <a:off x="3276975" y="4043338"/>
              <a:ext cx="80100" cy="801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2;p15">
            <a:extLst>
              <a:ext uri="{FF2B5EF4-FFF2-40B4-BE49-F238E27FC236}">
                <a16:creationId xmlns:a16="http://schemas.microsoft.com/office/drawing/2014/main" id="{8BCB0396-D1AC-38CE-70A9-681C5E3E5E79}"/>
              </a:ext>
            </a:extLst>
          </p:cNvPr>
          <p:cNvSpPr txBox="1">
            <a:spLocks/>
          </p:cNvSpPr>
          <p:nvPr/>
        </p:nvSpPr>
        <p:spPr>
          <a:xfrm>
            <a:off x="792029" y="4292447"/>
            <a:ext cx="7046925" cy="3018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r" rtl="0">
              <a:lnSpc>
                <a:spcPct val="100000"/>
              </a:lnSpc>
              <a:spcBef>
                <a:spcPts val="0"/>
              </a:spcBef>
              <a:spcAft>
                <a:spcPts val="0"/>
              </a:spcAft>
              <a:buClr>
                <a:schemeClr val="lt2"/>
              </a:buClr>
              <a:buSzPts val="1000"/>
              <a:buFont typeface="Bebas Neue"/>
              <a:buNone/>
              <a:defRPr sz="1400" b="0" i="0" u="none" strike="noStrike" cap="none">
                <a:solidFill>
                  <a:schemeClr val="lt2"/>
                </a:solidFill>
                <a:latin typeface="Bebas Neue"/>
                <a:ea typeface="Bebas Neue"/>
                <a:cs typeface="Bebas Neue"/>
                <a:sym typeface="Bebas Neue"/>
              </a:defRPr>
            </a:lvl1pPr>
            <a:lvl2pPr marL="914400" marR="0" lvl="1" indent="-317500" algn="l" rtl="0">
              <a:lnSpc>
                <a:spcPct val="100000"/>
              </a:lnSpc>
              <a:spcBef>
                <a:spcPts val="0"/>
              </a:spcBef>
              <a:spcAft>
                <a:spcPts val="0"/>
              </a:spcAft>
              <a:buClr>
                <a:schemeClr val="dk1"/>
              </a:buClr>
              <a:buSzPts val="1400"/>
              <a:buFont typeface="Arimo"/>
              <a:buNone/>
              <a:defRPr sz="1400" b="0" i="0" u="none" strike="noStrike" cap="none">
                <a:solidFill>
                  <a:schemeClr val="dk1"/>
                </a:solidFill>
                <a:latin typeface="Arimo"/>
                <a:ea typeface="Arimo"/>
                <a:cs typeface="Arimo"/>
                <a:sym typeface="Arimo"/>
              </a:defRPr>
            </a:lvl2pPr>
            <a:lvl3pPr marL="1371600" marR="0" lvl="2" indent="-317500" algn="l" rtl="0">
              <a:lnSpc>
                <a:spcPct val="100000"/>
              </a:lnSpc>
              <a:spcBef>
                <a:spcPts val="0"/>
              </a:spcBef>
              <a:spcAft>
                <a:spcPts val="0"/>
              </a:spcAft>
              <a:buClr>
                <a:schemeClr val="dk1"/>
              </a:buClr>
              <a:buSzPts val="1400"/>
              <a:buFont typeface="Arimo"/>
              <a:buNone/>
              <a:defRPr sz="1400" b="0" i="0" u="none" strike="noStrike" cap="none">
                <a:solidFill>
                  <a:schemeClr val="dk1"/>
                </a:solidFill>
                <a:latin typeface="Arimo"/>
                <a:ea typeface="Arimo"/>
                <a:cs typeface="Arimo"/>
                <a:sym typeface="Arimo"/>
              </a:defRPr>
            </a:lvl3pPr>
            <a:lvl4pPr marL="1828800" marR="0" lvl="3" indent="-317500" algn="l" rtl="0">
              <a:lnSpc>
                <a:spcPct val="100000"/>
              </a:lnSpc>
              <a:spcBef>
                <a:spcPts val="0"/>
              </a:spcBef>
              <a:spcAft>
                <a:spcPts val="0"/>
              </a:spcAft>
              <a:buClr>
                <a:schemeClr val="dk1"/>
              </a:buClr>
              <a:buSzPts val="1400"/>
              <a:buFont typeface="Arimo"/>
              <a:buNone/>
              <a:defRPr sz="1400" b="0" i="0" u="none" strike="noStrike" cap="none">
                <a:solidFill>
                  <a:schemeClr val="dk1"/>
                </a:solidFill>
                <a:latin typeface="Arimo"/>
                <a:ea typeface="Arimo"/>
                <a:cs typeface="Arimo"/>
                <a:sym typeface="Arimo"/>
              </a:defRPr>
            </a:lvl4pPr>
            <a:lvl5pPr marL="2286000" marR="0" lvl="4" indent="-317500" algn="l" rtl="0">
              <a:lnSpc>
                <a:spcPct val="100000"/>
              </a:lnSpc>
              <a:spcBef>
                <a:spcPts val="0"/>
              </a:spcBef>
              <a:spcAft>
                <a:spcPts val="0"/>
              </a:spcAft>
              <a:buClr>
                <a:schemeClr val="dk1"/>
              </a:buClr>
              <a:buSzPts val="1400"/>
              <a:buFont typeface="Arimo"/>
              <a:buNone/>
              <a:defRPr sz="1400" b="0" i="0" u="none" strike="noStrike" cap="none">
                <a:solidFill>
                  <a:schemeClr val="dk1"/>
                </a:solidFill>
                <a:latin typeface="Arimo"/>
                <a:ea typeface="Arimo"/>
                <a:cs typeface="Arimo"/>
                <a:sym typeface="Arimo"/>
              </a:defRPr>
            </a:lvl5pPr>
            <a:lvl6pPr marL="2743200" marR="0" lvl="5" indent="-317500" algn="l" rtl="0">
              <a:lnSpc>
                <a:spcPct val="100000"/>
              </a:lnSpc>
              <a:spcBef>
                <a:spcPts val="0"/>
              </a:spcBef>
              <a:spcAft>
                <a:spcPts val="0"/>
              </a:spcAft>
              <a:buClr>
                <a:schemeClr val="dk1"/>
              </a:buClr>
              <a:buSzPts val="1400"/>
              <a:buFont typeface="Arimo"/>
              <a:buNone/>
              <a:defRPr sz="1400" b="0" i="0" u="none" strike="noStrike" cap="none">
                <a:solidFill>
                  <a:schemeClr val="dk1"/>
                </a:solidFill>
                <a:latin typeface="Arimo"/>
                <a:ea typeface="Arimo"/>
                <a:cs typeface="Arimo"/>
                <a:sym typeface="Arimo"/>
              </a:defRPr>
            </a:lvl6pPr>
            <a:lvl7pPr marL="3200400" marR="0" lvl="6" indent="-317500" algn="l" rtl="0">
              <a:lnSpc>
                <a:spcPct val="100000"/>
              </a:lnSpc>
              <a:spcBef>
                <a:spcPts val="0"/>
              </a:spcBef>
              <a:spcAft>
                <a:spcPts val="0"/>
              </a:spcAft>
              <a:buClr>
                <a:schemeClr val="dk1"/>
              </a:buClr>
              <a:buSzPts val="1400"/>
              <a:buFont typeface="Arimo"/>
              <a:buNone/>
              <a:defRPr sz="1400" b="0" i="0" u="none" strike="noStrike" cap="none">
                <a:solidFill>
                  <a:schemeClr val="dk1"/>
                </a:solidFill>
                <a:latin typeface="Arimo"/>
                <a:ea typeface="Arimo"/>
                <a:cs typeface="Arimo"/>
                <a:sym typeface="Arimo"/>
              </a:defRPr>
            </a:lvl7pPr>
            <a:lvl8pPr marL="3657600" marR="0" lvl="7" indent="-317500" algn="l" rtl="0">
              <a:lnSpc>
                <a:spcPct val="100000"/>
              </a:lnSpc>
              <a:spcBef>
                <a:spcPts val="0"/>
              </a:spcBef>
              <a:spcAft>
                <a:spcPts val="0"/>
              </a:spcAft>
              <a:buClr>
                <a:schemeClr val="dk1"/>
              </a:buClr>
              <a:buSzPts val="1400"/>
              <a:buFont typeface="Arimo"/>
              <a:buNone/>
              <a:defRPr sz="1400" b="0" i="0" u="none" strike="noStrike" cap="none">
                <a:solidFill>
                  <a:schemeClr val="dk1"/>
                </a:solidFill>
                <a:latin typeface="Arimo"/>
                <a:ea typeface="Arimo"/>
                <a:cs typeface="Arimo"/>
                <a:sym typeface="Arimo"/>
              </a:defRPr>
            </a:lvl8pPr>
            <a:lvl9pPr marL="4114800" marR="0" lvl="8" indent="-317500" algn="l" rtl="0">
              <a:lnSpc>
                <a:spcPct val="100000"/>
              </a:lnSpc>
              <a:spcBef>
                <a:spcPts val="0"/>
              </a:spcBef>
              <a:spcAft>
                <a:spcPts val="0"/>
              </a:spcAft>
              <a:buClr>
                <a:schemeClr val="dk1"/>
              </a:buClr>
              <a:buSzPts val="1400"/>
              <a:buFont typeface="Arimo"/>
              <a:buNone/>
              <a:defRPr sz="1400" b="0" i="0" u="none" strike="noStrike" cap="none">
                <a:solidFill>
                  <a:schemeClr val="dk1"/>
                </a:solidFill>
                <a:latin typeface="Arimo"/>
                <a:ea typeface="Arimo"/>
                <a:cs typeface="Arimo"/>
                <a:sym typeface="Arimo"/>
              </a:defRPr>
            </a:lvl9pPr>
          </a:lstStyle>
          <a:p>
            <a:pPr marL="0" indent="0"/>
            <a:r>
              <a:rPr lang="en-US" sz="2800" dirty="0">
                <a:solidFill>
                  <a:schemeClr val="tx1"/>
                </a:solidFill>
              </a:rPr>
              <a:t>Andres aley Quiroga cortes – VICTOR ZARABANDA LOPEZ</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88"/>
        <p:cNvGrpSpPr/>
        <p:nvPr/>
      </p:nvGrpSpPr>
      <p:grpSpPr>
        <a:xfrm>
          <a:off x="0" y="0"/>
          <a:ext cx="0" cy="0"/>
          <a:chOff x="0" y="0"/>
          <a:chExt cx="0" cy="0"/>
        </a:xfrm>
      </p:grpSpPr>
      <p:sp>
        <p:nvSpPr>
          <p:cNvPr id="689" name="Google Shape;689;p27"/>
          <p:cNvSpPr txBox="1">
            <a:spLocks noGrp="1"/>
          </p:cNvSpPr>
          <p:nvPr>
            <p:ph type="title"/>
          </p:nvPr>
        </p:nvSpPr>
        <p:spPr>
          <a:xfrm>
            <a:off x="720000" y="539450"/>
            <a:ext cx="7859556"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ES" sz="2800" dirty="0"/>
              <a:t>cómo se relaciona la minería de datos con las bases de datos</a:t>
            </a:r>
            <a:endParaRPr lang="en-US" sz="2800" dirty="0"/>
          </a:p>
        </p:txBody>
      </p:sp>
      <p:sp>
        <p:nvSpPr>
          <p:cNvPr id="693" name="Google Shape;693;p27"/>
          <p:cNvSpPr/>
          <p:nvPr/>
        </p:nvSpPr>
        <p:spPr>
          <a:xfrm flipH="1">
            <a:off x="2187750" y="1738928"/>
            <a:ext cx="763500" cy="7635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nvGrpSpPr>
          <p:cNvPr id="694" name="Google Shape;694;p27"/>
          <p:cNvGrpSpPr/>
          <p:nvPr/>
        </p:nvGrpSpPr>
        <p:grpSpPr>
          <a:xfrm>
            <a:off x="5129296" y="1260974"/>
            <a:ext cx="4014703" cy="830846"/>
            <a:chOff x="5129297" y="1260974"/>
            <a:chExt cx="2848509" cy="830846"/>
          </a:xfrm>
        </p:grpSpPr>
        <p:sp>
          <p:nvSpPr>
            <p:cNvPr id="696" name="Google Shape;696;p27"/>
            <p:cNvSpPr txBox="1"/>
            <p:nvPr/>
          </p:nvSpPr>
          <p:spPr>
            <a:xfrm flipH="1">
              <a:off x="5821097" y="1260974"/>
              <a:ext cx="2156709" cy="640327"/>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ES" sz="1200" b="1" dirty="0">
                  <a:solidFill>
                    <a:schemeClr val="dk1"/>
                  </a:solidFill>
                  <a:latin typeface="Arimo"/>
                  <a:ea typeface="Arimo"/>
                  <a:cs typeface="Arimo"/>
                  <a:sym typeface="Arimo"/>
                </a:rPr>
                <a:t>Análisis automatizado: </a:t>
              </a:r>
              <a:r>
                <a:rPr lang="es-ES" sz="1200" dirty="0">
                  <a:solidFill>
                    <a:schemeClr val="dk1"/>
                  </a:solidFill>
                  <a:latin typeface="Arimo"/>
                  <a:ea typeface="Arimo"/>
                  <a:cs typeface="Arimo"/>
                  <a:sym typeface="Arimo"/>
                </a:rPr>
                <a:t>La minería de datos aplica algoritmos avanzados (por ejemplo, </a:t>
              </a:r>
              <a:r>
                <a:rPr lang="es-ES" sz="1200" dirty="0" err="1">
                  <a:solidFill>
                    <a:schemeClr val="dk1"/>
                  </a:solidFill>
                  <a:latin typeface="Arimo"/>
                  <a:ea typeface="Arimo"/>
                  <a:cs typeface="Arimo"/>
                  <a:sym typeface="Arimo"/>
                </a:rPr>
                <a:t>clustering</a:t>
              </a:r>
              <a:r>
                <a:rPr lang="es-ES" sz="1200" dirty="0">
                  <a:solidFill>
                    <a:schemeClr val="dk1"/>
                  </a:solidFill>
                  <a:latin typeface="Arimo"/>
                  <a:ea typeface="Arimo"/>
                  <a:cs typeface="Arimo"/>
                  <a:sym typeface="Arimo"/>
                </a:rPr>
                <a:t>, clasificación, asociación) para identificar patrones en los datos extraídos de las bases de datos.</a:t>
              </a:r>
              <a:endParaRPr lang="en-US" sz="1200" dirty="0">
                <a:solidFill>
                  <a:schemeClr val="dk1"/>
                </a:solidFill>
                <a:latin typeface="Arimo"/>
                <a:ea typeface="Arimo"/>
                <a:cs typeface="Arimo"/>
                <a:sym typeface="Arimo"/>
              </a:endParaRPr>
            </a:p>
          </p:txBody>
        </p:sp>
        <p:sp>
          <p:nvSpPr>
            <p:cNvPr id="698" name="Google Shape;698;p27"/>
            <p:cNvSpPr/>
            <p:nvPr/>
          </p:nvSpPr>
          <p:spPr>
            <a:xfrm flipH="1">
              <a:off x="5129297" y="1400020"/>
              <a:ext cx="541717" cy="6918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lt1"/>
                  </a:solidFill>
                  <a:latin typeface="Bebas Neue"/>
                  <a:ea typeface="Bebas Neue"/>
                  <a:cs typeface="Bebas Neue"/>
                  <a:sym typeface="Bebas Neue"/>
                </a:rPr>
                <a:t>04</a:t>
              </a:r>
              <a:endParaRPr sz="2600" dirty="0">
                <a:solidFill>
                  <a:schemeClr val="lt1"/>
                </a:solidFill>
                <a:latin typeface="Bebas Neue"/>
                <a:ea typeface="Bebas Neue"/>
                <a:cs typeface="Bebas Neue"/>
                <a:sym typeface="Bebas Neue"/>
              </a:endParaRPr>
            </a:p>
          </p:txBody>
        </p:sp>
      </p:grpSp>
      <p:sp>
        <p:nvSpPr>
          <p:cNvPr id="703" name="Google Shape;703;p27"/>
          <p:cNvSpPr/>
          <p:nvPr/>
        </p:nvSpPr>
        <p:spPr>
          <a:xfrm flipH="1">
            <a:off x="5129296" y="2643394"/>
            <a:ext cx="691800" cy="6918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lt1"/>
                </a:solidFill>
                <a:latin typeface="Bebas Neue"/>
                <a:ea typeface="Bebas Neue"/>
                <a:cs typeface="Bebas Neue"/>
                <a:sym typeface="Bebas Neue"/>
              </a:rPr>
              <a:t>05</a:t>
            </a:r>
            <a:endParaRPr sz="2600" dirty="0">
              <a:solidFill>
                <a:schemeClr val="lt1"/>
              </a:solidFill>
              <a:latin typeface="Bebas Neue"/>
              <a:ea typeface="Bebas Neue"/>
              <a:cs typeface="Bebas Neue"/>
              <a:sym typeface="Bebas Neue"/>
            </a:endParaRPr>
          </a:p>
        </p:txBody>
      </p:sp>
      <p:cxnSp>
        <p:nvCxnSpPr>
          <p:cNvPr id="709" name="Google Shape;709;p27"/>
          <p:cNvCxnSpPr>
            <a:cxnSpLocks/>
          </p:cNvCxnSpPr>
          <p:nvPr/>
        </p:nvCxnSpPr>
        <p:spPr>
          <a:xfrm flipV="1">
            <a:off x="3890988" y="2009624"/>
            <a:ext cx="1289746" cy="1041003"/>
          </a:xfrm>
          <a:prstGeom prst="bentConnector3">
            <a:avLst>
              <a:gd name="adj1" fmla="val 50000"/>
            </a:avLst>
          </a:prstGeom>
          <a:noFill/>
          <a:ln w="9525" cap="flat" cmpd="sng">
            <a:solidFill>
              <a:schemeClr val="dk1"/>
            </a:solidFill>
            <a:prstDash val="solid"/>
            <a:round/>
            <a:headEnd type="none" w="med" len="med"/>
            <a:tailEnd type="oval" w="med" len="med"/>
          </a:ln>
        </p:spPr>
      </p:cxnSp>
      <p:cxnSp>
        <p:nvCxnSpPr>
          <p:cNvPr id="711" name="Google Shape;711;p27"/>
          <p:cNvCxnSpPr>
            <a:cxnSpLocks/>
          </p:cNvCxnSpPr>
          <p:nvPr/>
        </p:nvCxnSpPr>
        <p:spPr>
          <a:xfrm>
            <a:off x="3772385" y="3050627"/>
            <a:ext cx="1289700" cy="5400"/>
          </a:xfrm>
          <a:prstGeom prst="straightConnector1">
            <a:avLst/>
          </a:prstGeom>
          <a:noFill/>
          <a:ln w="9525" cap="flat" cmpd="sng">
            <a:solidFill>
              <a:schemeClr val="dk1"/>
            </a:solidFill>
            <a:prstDash val="solid"/>
            <a:round/>
            <a:headEnd type="none" w="med" len="med"/>
            <a:tailEnd type="oval" w="med" len="med"/>
          </a:ln>
        </p:spPr>
      </p:cxnSp>
      <p:grpSp>
        <p:nvGrpSpPr>
          <p:cNvPr id="712" name="Google Shape;712;p27"/>
          <p:cNvGrpSpPr/>
          <p:nvPr/>
        </p:nvGrpSpPr>
        <p:grpSpPr>
          <a:xfrm>
            <a:off x="2350110" y="1901302"/>
            <a:ext cx="438779" cy="438759"/>
            <a:chOff x="1322640" y="3567702"/>
            <a:chExt cx="437728" cy="437708"/>
          </a:xfrm>
        </p:grpSpPr>
        <p:sp>
          <p:nvSpPr>
            <p:cNvPr id="713" name="Google Shape;713;p27"/>
            <p:cNvSpPr/>
            <p:nvPr/>
          </p:nvSpPr>
          <p:spPr>
            <a:xfrm>
              <a:off x="1331674" y="3567702"/>
              <a:ext cx="198967" cy="43088"/>
            </a:xfrm>
            <a:custGeom>
              <a:avLst/>
              <a:gdLst/>
              <a:ahLst/>
              <a:cxnLst/>
              <a:rect l="l" t="t" r="r" b="b"/>
              <a:pathLst>
                <a:path w="9845" h="2132" extrusionOk="0">
                  <a:moveTo>
                    <a:pt x="650" y="0"/>
                  </a:moveTo>
                  <a:cubicBezTo>
                    <a:pt x="284" y="0"/>
                    <a:pt x="0" y="285"/>
                    <a:pt x="0" y="650"/>
                  </a:cubicBezTo>
                  <a:lnTo>
                    <a:pt x="0" y="2132"/>
                  </a:lnTo>
                  <a:lnTo>
                    <a:pt x="9845" y="2132"/>
                  </a:lnTo>
                  <a:lnTo>
                    <a:pt x="8708" y="305"/>
                  </a:lnTo>
                  <a:cubicBezTo>
                    <a:pt x="8586" y="122"/>
                    <a:pt x="8383" y="0"/>
                    <a:pt x="81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27"/>
            <p:cNvSpPr/>
            <p:nvPr/>
          </p:nvSpPr>
          <p:spPr>
            <a:xfrm>
              <a:off x="1396063" y="3720308"/>
              <a:ext cx="81244" cy="81648"/>
            </a:xfrm>
            <a:custGeom>
              <a:avLst/>
              <a:gdLst/>
              <a:ahLst/>
              <a:cxnLst/>
              <a:rect l="l" t="t" r="r" b="b"/>
              <a:pathLst>
                <a:path w="4020" h="4040" extrusionOk="0">
                  <a:moveTo>
                    <a:pt x="1" y="0"/>
                  </a:moveTo>
                  <a:lnTo>
                    <a:pt x="1" y="4039"/>
                  </a:lnTo>
                  <a:lnTo>
                    <a:pt x="4020" y="4039"/>
                  </a:lnTo>
                  <a:lnTo>
                    <a:pt x="402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27"/>
            <p:cNvSpPr/>
            <p:nvPr/>
          </p:nvSpPr>
          <p:spPr>
            <a:xfrm>
              <a:off x="1322640" y="3636214"/>
              <a:ext cx="437728" cy="369196"/>
            </a:xfrm>
            <a:custGeom>
              <a:avLst/>
              <a:gdLst/>
              <a:ahLst/>
              <a:cxnLst/>
              <a:rect l="l" t="t" r="r" b="b"/>
              <a:pathLst>
                <a:path w="21659" h="18268" extrusionOk="0">
                  <a:moveTo>
                    <a:pt x="18959" y="4283"/>
                  </a:moveTo>
                  <a:cubicBezTo>
                    <a:pt x="19304" y="4283"/>
                    <a:pt x="19588" y="4567"/>
                    <a:pt x="19588" y="4912"/>
                  </a:cubicBezTo>
                  <a:cubicBezTo>
                    <a:pt x="19588" y="5257"/>
                    <a:pt x="19304" y="5541"/>
                    <a:pt x="18959" y="5541"/>
                  </a:cubicBezTo>
                  <a:lnTo>
                    <a:pt x="13093" y="5541"/>
                  </a:lnTo>
                  <a:cubicBezTo>
                    <a:pt x="12727" y="5541"/>
                    <a:pt x="12443" y="5257"/>
                    <a:pt x="12443" y="4912"/>
                  </a:cubicBezTo>
                  <a:cubicBezTo>
                    <a:pt x="12443" y="4567"/>
                    <a:pt x="12727" y="4283"/>
                    <a:pt x="13093" y="4283"/>
                  </a:cubicBezTo>
                  <a:close/>
                  <a:moveTo>
                    <a:pt x="18959" y="6820"/>
                  </a:moveTo>
                  <a:cubicBezTo>
                    <a:pt x="19304" y="6820"/>
                    <a:pt x="19588" y="7104"/>
                    <a:pt x="19588" y="7449"/>
                  </a:cubicBezTo>
                  <a:cubicBezTo>
                    <a:pt x="19588" y="7794"/>
                    <a:pt x="19304" y="8079"/>
                    <a:pt x="18959" y="8079"/>
                  </a:cubicBezTo>
                  <a:lnTo>
                    <a:pt x="13093" y="8079"/>
                  </a:lnTo>
                  <a:cubicBezTo>
                    <a:pt x="12727" y="8079"/>
                    <a:pt x="12443" y="7794"/>
                    <a:pt x="12443" y="7449"/>
                  </a:cubicBezTo>
                  <a:cubicBezTo>
                    <a:pt x="12443" y="7104"/>
                    <a:pt x="12727" y="6820"/>
                    <a:pt x="13093" y="6820"/>
                  </a:cubicBezTo>
                  <a:close/>
                  <a:moveTo>
                    <a:pt x="8363" y="2903"/>
                  </a:moveTo>
                  <a:cubicBezTo>
                    <a:pt x="8668" y="2903"/>
                    <a:pt x="8932" y="3146"/>
                    <a:pt x="8932" y="3471"/>
                  </a:cubicBezTo>
                  <a:lnTo>
                    <a:pt x="8932" y="8890"/>
                  </a:lnTo>
                  <a:cubicBezTo>
                    <a:pt x="8932" y="9215"/>
                    <a:pt x="8668" y="9459"/>
                    <a:pt x="8363" y="9459"/>
                  </a:cubicBezTo>
                  <a:lnTo>
                    <a:pt x="2924" y="9459"/>
                  </a:lnTo>
                  <a:cubicBezTo>
                    <a:pt x="2619" y="9459"/>
                    <a:pt x="2355" y="9215"/>
                    <a:pt x="2355" y="8890"/>
                  </a:cubicBezTo>
                  <a:lnTo>
                    <a:pt x="2355" y="3471"/>
                  </a:lnTo>
                  <a:cubicBezTo>
                    <a:pt x="2355" y="3146"/>
                    <a:pt x="2619" y="2903"/>
                    <a:pt x="2924" y="2903"/>
                  </a:cubicBezTo>
                  <a:close/>
                  <a:moveTo>
                    <a:pt x="447" y="0"/>
                  </a:moveTo>
                  <a:lnTo>
                    <a:pt x="447" y="11712"/>
                  </a:lnTo>
                  <a:cubicBezTo>
                    <a:pt x="447" y="12077"/>
                    <a:pt x="731" y="12361"/>
                    <a:pt x="1097" y="12361"/>
                  </a:cubicBezTo>
                  <a:lnTo>
                    <a:pt x="10190" y="12361"/>
                  </a:lnTo>
                  <a:lnTo>
                    <a:pt x="10190" y="14574"/>
                  </a:lnTo>
                  <a:cubicBezTo>
                    <a:pt x="9662" y="14777"/>
                    <a:pt x="9236" y="15203"/>
                    <a:pt x="9033" y="15731"/>
                  </a:cubicBezTo>
                  <a:lnTo>
                    <a:pt x="3695" y="15731"/>
                  </a:lnTo>
                  <a:cubicBezTo>
                    <a:pt x="3431" y="15000"/>
                    <a:pt x="2741" y="14472"/>
                    <a:pt x="1909" y="14472"/>
                  </a:cubicBezTo>
                  <a:cubicBezTo>
                    <a:pt x="853" y="14472"/>
                    <a:pt x="1" y="15325"/>
                    <a:pt x="1" y="16360"/>
                  </a:cubicBezTo>
                  <a:cubicBezTo>
                    <a:pt x="1" y="17415"/>
                    <a:pt x="853" y="18268"/>
                    <a:pt x="1909" y="18268"/>
                  </a:cubicBezTo>
                  <a:cubicBezTo>
                    <a:pt x="2741" y="18268"/>
                    <a:pt x="3431" y="17740"/>
                    <a:pt x="3695" y="17010"/>
                  </a:cubicBezTo>
                  <a:lnTo>
                    <a:pt x="9033" y="17010"/>
                  </a:lnTo>
                  <a:cubicBezTo>
                    <a:pt x="9297" y="17740"/>
                    <a:pt x="10007" y="18268"/>
                    <a:pt x="10840" y="18268"/>
                  </a:cubicBezTo>
                  <a:cubicBezTo>
                    <a:pt x="11652" y="18268"/>
                    <a:pt x="12362" y="17740"/>
                    <a:pt x="12626" y="17010"/>
                  </a:cubicBezTo>
                  <a:lnTo>
                    <a:pt x="17964" y="17010"/>
                  </a:lnTo>
                  <a:cubicBezTo>
                    <a:pt x="18228" y="17740"/>
                    <a:pt x="18918" y="18268"/>
                    <a:pt x="19750" y="18268"/>
                  </a:cubicBezTo>
                  <a:cubicBezTo>
                    <a:pt x="20806" y="18268"/>
                    <a:pt x="21658" y="17415"/>
                    <a:pt x="21658" y="16360"/>
                  </a:cubicBezTo>
                  <a:cubicBezTo>
                    <a:pt x="21658" y="15325"/>
                    <a:pt x="20806" y="14472"/>
                    <a:pt x="19750" y="14472"/>
                  </a:cubicBezTo>
                  <a:cubicBezTo>
                    <a:pt x="18918" y="14472"/>
                    <a:pt x="18228" y="15000"/>
                    <a:pt x="17964" y="15731"/>
                  </a:cubicBezTo>
                  <a:lnTo>
                    <a:pt x="12626" y="15731"/>
                  </a:lnTo>
                  <a:cubicBezTo>
                    <a:pt x="12443" y="15203"/>
                    <a:pt x="11997" y="14777"/>
                    <a:pt x="11469" y="14574"/>
                  </a:cubicBezTo>
                  <a:lnTo>
                    <a:pt x="11469" y="12361"/>
                  </a:lnTo>
                  <a:lnTo>
                    <a:pt x="20582" y="12361"/>
                  </a:lnTo>
                  <a:cubicBezTo>
                    <a:pt x="20928" y="12361"/>
                    <a:pt x="21212" y="12077"/>
                    <a:pt x="21212" y="11712"/>
                  </a:cubicBezTo>
                  <a:lnTo>
                    <a:pt x="21212" y="629"/>
                  </a:lnTo>
                  <a:cubicBezTo>
                    <a:pt x="21212" y="284"/>
                    <a:pt x="20928" y="0"/>
                    <a:pt x="205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TextBox 4">
            <a:extLst>
              <a:ext uri="{FF2B5EF4-FFF2-40B4-BE49-F238E27FC236}">
                <a16:creationId xmlns:a16="http://schemas.microsoft.com/office/drawing/2014/main" id="{466C8D09-ED86-E0E1-761D-BF281B36BDBA}"/>
              </a:ext>
            </a:extLst>
          </p:cNvPr>
          <p:cNvSpPr txBox="1"/>
          <p:nvPr/>
        </p:nvSpPr>
        <p:spPr>
          <a:xfrm>
            <a:off x="494406" y="2571112"/>
            <a:ext cx="3858606" cy="1169551"/>
          </a:xfrm>
          <a:prstGeom prst="rect">
            <a:avLst/>
          </a:prstGeom>
          <a:noFill/>
        </p:spPr>
        <p:txBody>
          <a:bodyPr wrap="square">
            <a:spAutoFit/>
          </a:bodyPr>
          <a:lstStyle/>
          <a:p>
            <a:r>
              <a:rPr lang="es-ES" dirty="0">
                <a:solidFill>
                  <a:schemeClr val="tx1"/>
                </a:solidFill>
              </a:rPr>
              <a:t>En resumen, las bases de datos proporcionan la infraestructura y los datos necesarios, mientras que la minería de datos se encarga de analizar y extraer conocimiento útil de esa información.</a:t>
            </a:r>
            <a:endParaRPr lang="en-US" dirty="0">
              <a:solidFill>
                <a:schemeClr val="tx1"/>
              </a:solidFill>
            </a:endParaRPr>
          </a:p>
        </p:txBody>
      </p:sp>
      <p:sp>
        <p:nvSpPr>
          <p:cNvPr id="3" name="TextBox 2">
            <a:extLst>
              <a:ext uri="{FF2B5EF4-FFF2-40B4-BE49-F238E27FC236}">
                <a16:creationId xmlns:a16="http://schemas.microsoft.com/office/drawing/2014/main" id="{34FC14B1-4D63-2BD1-2B4F-981B64AC2829}"/>
              </a:ext>
            </a:extLst>
          </p:cNvPr>
          <p:cNvSpPr txBox="1"/>
          <p:nvPr/>
        </p:nvSpPr>
        <p:spPr>
          <a:xfrm>
            <a:off x="6079459" y="2578696"/>
            <a:ext cx="3145457" cy="1200329"/>
          </a:xfrm>
          <a:prstGeom prst="rect">
            <a:avLst/>
          </a:prstGeom>
          <a:noFill/>
        </p:spPr>
        <p:txBody>
          <a:bodyPr wrap="square">
            <a:spAutoFit/>
          </a:bodyPr>
          <a:lstStyle/>
          <a:p>
            <a:r>
              <a:rPr lang="es-ES" sz="1200" b="1" dirty="0">
                <a:solidFill>
                  <a:schemeClr val="dk1"/>
                </a:solidFill>
                <a:latin typeface="Arimo"/>
                <a:ea typeface="Arimo"/>
                <a:cs typeface="Arimo"/>
              </a:rPr>
              <a:t>Actualización continua</a:t>
            </a:r>
            <a:r>
              <a:rPr lang="es-ES" sz="1200" dirty="0">
                <a:solidFill>
                  <a:schemeClr val="dk1"/>
                </a:solidFill>
                <a:latin typeface="Arimo"/>
                <a:ea typeface="Arimo"/>
                <a:cs typeface="Arimo"/>
              </a:rPr>
              <a:t>: Las bases de datos se actualizan regularmente, proporcionando nuevos datos a los algoritmos de minería, lo que permite refinar y mejorar continuamente los modelos predictivos.</a:t>
            </a:r>
            <a:endParaRPr lang="en-US" sz="1200" dirty="0">
              <a:solidFill>
                <a:schemeClr val="dk1"/>
              </a:solidFill>
              <a:latin typeface="Arimo"/>
              <a:ea typeface="Arimo"/>
              <a:cs typeface="Arimo"/>
            </a:endParaRPr>
          </a:p>
        </p:txBody>
      </p:sp>
    </p:spTree>
    <p:extLst>
      <p:ext uri="{BB962C8B-B14F-4D97-AF65-F5344CB8AC3E}">
        <p14:creationId xmlns:p14="http://schemas.microsoft.com/office/powerpoint/2010/main" val="683685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44"/>
        <p:cNvGrpSpPr/>
        <p:nvPr/>
      </p:nvGrpSpPr>
      <p:grpSpPr>
        <a:xfrm>
          <a:off x="0" y="0"/>
          <a:ext cx="0" cy="0"/>
          <a:chOff x="0" y="0"/>
          <a:chExt cx="0" cy="0"/>
        </a:xfrm>
      </p:grpSpPr>
      <p:pic>
        <p:nvPicPr>
          <p:cNvPr id="1026" name="Picture 2" descr="Simplemente, muchas gracias">
            <a:extLst>
              <a:ext uri="{FF2B5EF4-FFF2-40B4-BE49-F238E27FC236}">
                <a16:creationId xmlns:a16="http://schemas.microsoft.com/office/drawing/2014/main" id="{061982BA-56B3-6AA5-1A9C-D9DFFFCDA1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199" y="797404"/>
            <a:ext cx="7255602" cy="35486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6"/>
          <p:cNvSpPr txBox="1">
            <a:spLocks noGrp="1"/>
          </p:cNvSpPr>
          <p:nvPr>
            <p:ph type="title"/>
          </p:nvPr>
        </p:nvSpPr>
        <p:spPr>
          <a:xfrm>
            <a:off x="720000" y="539500"/>
            <a:ext cx="4401300" cy="86520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Que es?</a:t>
            </a:r>
            <a:endParaRPr dirty="0"/>
          </a:p>
        </p:txBody>
      </p:sp>
      <p:sp>
        <p:nvSpPr>
          <p:cNvPr id="143" name="Google Shape;143;p16"/>
          <p:cNvSpPr txBox="1">
            <a:spLocks noGrp="1"/>
          </p:cNvSpPr>
          <p:nvPr>
            <p:ph type="body" idx="1"/>
          </p:nvPr>
        </p:nvSpPr>
        <p:spPr>
          <a:xfrm>
            <a:off x="596689" y="1172570"/>
            <a:ext cx="6821029" cy="3174445"/>
          </a:xfrm>
          <a:prstGeom prst="rect">
            <a:avLst/>
          </a:prstGeom>
        </p:spPr>
        <p:txBody>
          <a:bodyPr spcFirstLastPara="1" wrap="square" lIns="91425" tIns="91425" rIns="91425" bIns="91425" anchor="t" anchorCtr="0">
            <a:noAutofit/>
          </a:bodyPr>
          <a:lstStyle/>
          <a:p>
            <a:pPr marL="127000" lvl="0" indent="0" algn="just" rtl="0">
              <a:spcBef>
                <a:spcPts val="0"/>
              </a:spcBef>
              <a:spcAft>
                <a:spcPts val="0"/>
              </a:spcAft>
              <a:buSzPts val="1600"/>
              <a:buNone/>
            </a:pPr>
            <a:r>
              <a:rPr lang="es-ES" dirty="0"/>
              <a:t>Es el proceso de extraer patrones, tendencias y conocimientos útiles a partir de grandes conjuntos de datos. Sirve para identificar relaciones y patrones ocultos que pueden ser difíciles de detectar manualmente.</a:t>
            </a:r>
          </a:p>
          <a:p>
            <a:pPr marL="127000" lvl="0" indent="0" algn="just" rtl="0">
              <a:spcBef>
                <a:spcPts val="0"/>
              </a:spcBef>
              <a:spcAft>
                <a:spcPts val="0"/>
              </a:spcAft>
              <a:buSzPts val="1600"/>
              <a:buNone/>
            </a:pPr>
            <a:r>
              <a:rPr lang="es-ES" dirty="0"/>
              <a:t>Busca anomalías, patrones o correlaciones entre millones de registros para predecir resultados, como indica el SAS </a:t>
            </a:r>
            <a:r>
              <a:rPr lang="es-ES" dirty="0" err="1"/>
              <a:t>Institute</a:t>
            </a:r>
            <a:r>
              <a:rPr lang="es-ES" dirty="0"/>
              <a:t>, uno de los referentes mundiales en analítica de negocios.</a:t>
            </a:r>
          </a:p>
          <a:p>
            <a:pPr marL="127000" lvl="0" indent="0" algn="l" rtl="0">
              <a:spcBef>
                <a:spcPts val="0"/>
              </a:spcBef>
              <a:spcAft>
                <a:spcPts val="0"/>
              </a:spcAft>
              <a:buSzPts val="1600"/>
              <a:buNone/>
            </a:pPr>
            <a:endParaRPr lang="es-ES" dirty="0"/>
          </a:p>
          <a:p>
            <a:pPr marL="127000" lvl="0" indent="0" algn="l" rtl="0">
              <a:spcBef>
                <a:spcPts val="0"/>
              </a:spcBef>
              <a:spcAft>
                <a:spcPts val="0"/>
              </a:spcAft>
              <a:buSzPts val="1600"/>
              <a:buNone/>
            </a:pPr>
            <a:r>
              <a:rPr lang="es-ES" dirty="0"/>
              <a:t>Posibilita:</a:t>
            </a:r>
          </a:p>
          <a:p>
            <a:pPr marL="914400" lvl="1" indent="-317500" algn="l" rtl="0">
              <a:spcBef>
                <a:spcPts val="0"/>
              </a:spcBef>
              <a:spcAft>
                <a:spcPts val="0"/>
              </a:spcAft>
              <a:buSzPts val="1400"/>
              <a:buFont typeface="Anaheim"/>
              <a:buChar char="○"/>
            </a:pPr>
            <a:r>
              <a:rPr lang="es-ES" dirty="0"/>
              <a:t>Limpiar los datos de ruido y repeticiones</a:t>
            </a:r>
          </a:p>
          <a:p>
            <a:pPr marL="914400" lvl="1" indent="-317500" algn="l" rtl="0">
              <a:spcBef>
                <a:spcPts val="0"/>
              </a:spcBef>
              <a:spcAft>
                <a:spcPts val="0"/>
              </a:spcAft>
              <a:buSzPts val="1400"/>
              <a:buFont typeface="Anaheim"/>
              <a:buChar char="○"/>
            </a:pPr>
            <a:r>
              <a:rPr lang="es-ES" dirty="0"/>
              <a:t>Extraer la información relevante y utilizarla para evaluar posibles resultados</a:t>
            </a:r>
          </a:p>
          <a:p>
            <a:pPr marL="914400" lvl="1" indent="-317500" algn="l" rtl="0">
              <a:spcBef>
                <a:spcPts val="0"/>
              </a:spcBef>
              <a:spcAft>
                <a:spcPts val="0"/>
              </a:spcAft>
              <a:buSzPts val="1400"/>
              <a:buFont typeface="Anaheim"/>
              <a:buChar char="○"/>
            </a:pPr>
            <a:r>
              <a:rPr lang="es-ES" dirty="0"/>
              <a:t>Tomar mejores decisiones de negocio con mayor rapidez</a:t>
            </a:r>
            <a:endParaRPr lang="en-US" sz="1600" dirty="0"/>
          </a:p>
        </p:txBody>
      </p:sp>
      <p:sp>
        <p:nvSpPr>
          <p:cNvPr id="144" name="Google Shape;144;p16"/>
          <p:cNvSpPr/>
          <p:nvPr/>
        </p:nvSpPr>
        <p:spPr>
          <a:xfrm>
            <a:off x="7546751" y="940338"/>
            <a:ext cx="213431" cy="214685"/>
          </a:xfrm>
          <a:custGeom>
            <a:avLst/>
            <a:gdLst/>
            <a:ahLst/>
            <a:cxnLst/>
            <a:rect l="l" t="t" r="r" b="b"/>
            <a:pathLst>
              <a:path w="3065" h="3083" fill="none" extrusionOk="0">
                <a:moveTo>
                  <a:pt x="3065" y="1551"/>
                </a:moveTo>
                <a:cubicBezTo>
                  <a:pt x="3065" y="2388"/>
                  <a:pt x="2388" y="3083"/>
                  <a:pt x="1533" y="3083"/>
                </a:cubicBezTo>
                <a:cubicBezTo>
                  <a:pt x="678" y="3083"/>
                  <a:pt x="1" y="2388"/>
                  <a:pt x="1" y="1551"/>
                </a:cubicBezTo>
                <a:cubicBezTo>
                  <a:pt x="1" y="696"/>
                  <a:pt x="678" y="1"/>
                  <a:pt x="1533" y="1"/>
                </a:cubicBezTo>
                <a:cubicBezTo>
                  <a:pt x="2388" y="1"/>
                  <a:pt x="3065" y="696"/>
                  <a:pt x="3065" y="1551"/>
                </a:cubicBezTo>
                <a:close/>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6"/>
          <p:cNvSpPr/>
          <p:nvPr/>
        </p:nvSpPr>
        <p:spPr>
          <a:xfrm>
            <a:off x="7093638" y="832531"/>
            <a:ext cx="107827" cy="107819"/>
          </a:xfrm>
          <a:custGeom>
            <a:avLst/>
            <a:gdLst/>
            <a:ahLst/>
            <a:cxnLst/>
            <a:rect l="l" t="t" r="r" b="b"/>
            <a:pathLst>
              <a:path w="3065" h="3065" extrusionOk="0">
                <a:moveTo>
                  <a:pt x="3064" y="1532"/>
                </a:moveTo>
                <a:cubicBezTo>
                  <a:pt x="3064" y="2387"/>
                  <a:pt x="2387" y="3064"/>
                  <a:pt x="1532" y="3064"/>
                </a:cubicBezTo>
                <a:cubicBezTo>
                  <a:pt x="677" y="3064"/>
                  <a:pt x="0" y="2387"/>
                  <a:pt x="0" y="1532"/>
                </a:cubicBezTo>
                <a:cubicBezTo>
                  <a:pt x="0" y="677"/>
                  <a:pt x="677" y="0"/>
                  <a:pt x="1532" y="0"/>
                </a:cubicBezTo>
                <a:cubicBezTo>
                  <a:pt x="2387" y="0"/>
                  <a:pt x="3064" y="677"/>
                  <a:pt x="3064" y="1532"/>
                </a:cubicBezTo>
                <a:close/>
              </a:path>
            </a:pathLst>
          </a:cu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6"/>
          <p:cNvSpPr/>
          <p:nvPr/>
        </p:nvSpPr>
        <p:spPr>
          <a:xfrm rot="-1685758">
            <a:off x="8328153" y="1334059"/>
            <a:ext cx="59549" cy="60168"/>
          </a:xfrm>
          <a:custGeom>
            <a:avLst/>
            <a:gdLst/>
            <a:ahLst/>
            <a:cxnLst/>
            <a:rect l="l" t="t" r="r" b="b"/>
            <a:pathLst>
              <a:path w="1729" h="1747" fill="none" extrusionOk="0">
                <a:moveTo>
                  <a:pt x="1729" y="749"/>
                </a:moveTo>
                <a:cubicBezTo>
                  <a:pt x="1729" y="1408"/>
                  <a:pt x="927" y="1746"/>
                  <a:pt x="464" y="1265"/>
                </a:cubicBezTo>
                <a:cubicBezTo>
                  <a:pt x="1" y="802"/>
                  <a:pt x="322" y="1"/>
                  <a:pt x="998" y="1"/>
                </a:cubicBezTo>
                <a:cubicBezTo>
                  <a:pt x="1408" y="1"/>
                  <a:pt x="1729" y="339"/>
                  <a:pt x="1729" y="749"/>
                </a:cubicBezTo>
                <a:close/>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6"/>
          <p:cNvSpPr/>
          <p:nvPr/>
        </p:nvSpPr>
        <p:spPr>
          <a:xfrm>
            <a:off x="8104063" y="726960"/>
            <a:ext cx="213431" cy="213401"/>
          </a:xfrm>
          <a:custGeom>
            <a:avLst/>
            <a:gdLst/>
            <a:ahLst/>
            <a:cxnLst/>
            <a:rect l="l" t="t" r="r" b="b"/>
            <a:pathLst>
              <a:path w="3065" h="3065" extrusionOk="0">
                <a:moveTo>
                  <a:pt x="3064" y="1532"/>
                </a:moveTo>
                <a:cubicBezTo>
                  <a:pt x="3064" y="2387"/>
                  <a:pt x="2387" y="3064"/>
                  <a:pt x="1532" y="3064"/>
                </a:cubicBezTo>
                <a:cubicBezTo>
                  <a:pt x="677" y="3064"/>
                  <a:pt x="0" y="2387"/>
                  <a:pt x="0" y="1532"/>
                </a:cubicBezTo>
                <a:cubicBezTo>
                  <a:pt x="0" y="677"/>
                  <a:pt x="677" y="0"/>
                  <a:pt x="1532" y="0"/>
                </a:cubicBezTo>
                <a:cubicBezTo>
                  <a:pt x="2387" y="0"/>
                  <a:pt x="3064" y="677"/>
                  <a:pt x="3064" y="1532"/>
                </a:cubicBezTo>
                <a:close/>
              </a:path>
            </a:pathLst>
          </a:cu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8" name="Google Shape;148;p16"/>
          <p:cNvGrpSpPr/>
          <p:nvPr/>
        </p:nvGrpSpPr>
        <p:grpSpPr>
          <a:xfrm>
            <a:off x="7862872" y="3134764"/>
            <a:ext cx="695830" cy="243805"/>
            <a:chOff x="2271950" y="2722775"/>
            <a:chExt cx="575875" cy="201775"/>
          </a:xfrm>
        </p:grpSpPr>
        <p:sp>
          <p:nvSpPr>
            <p:cNvPr id="149" name="Google Shape;149;p16"/>
            <p:cNvSpPr/>
            <p:nvPr/>
          </p:nvSpPr>
          <p:spPr>
            <a:xfrm>
              <a:off x="2562325" y="2722775"/>
              <a:ext cx="285500" cy="201775"/>
            </a:xfrm>
            <a:custGeom>
              <a:avLst/>
              <a:gdLst/>
              <a:ahLst/>
              <a:cxnLst/>
              <a:rect l="l" t="t" r="r" b="b"/>
              <a:pathLst>
                <a:path w="11420" h="8071" fill="none" extrusionOk="0">
                  <a:moveTo>
                    <a:pt x="0" y="0"/>
                  </a:moveTo>
                  <a:cubicBezTo>
                    <a:pt x="2280" y="0"/>
                    <a:pt x="4240" y="1639"/>
                    <a:pt x="4668" y="3884"/>
                  </a:cubicBezTo>
                  <a:cubicBezTo>
                    <a:pt x="6395" y="3403"/>
                    <a:pt x="8177" y="4418"/>
                    <a:pt x="8640" y="6164"/>
                  </a:cubicBezTo>
                  <a:cubicBezTo>
                    <a:pt x="9976" y="5594"/>
                    <a:pt x="11419" y="6645"/>
                    <a:pt x="11294" y="8070"/>
                  </a:cubicBezTo>
                  <a:lnTo>
                    <a:pt x="8444" y="8070"/>
                  </a:lnTo>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6"/>
            <p:cNvSpPr/>
            <p:nvPr/>
          </p:nvSpPr>
          <p:spPr>
            <a:xfrm>
              <a:off x="2501750" y="2722775"/>
              <a:ext cx="36100" cy="13375"/>
            </a:xfrm>
            <a:custGeom>
              <a:avLst/>
              <a:gdLst/>
              <a:ahLst/>
              <a:cxnLst/>
              <a:rect l="l" t="t" r="r" b="b"/>
              <a:pathLst>
                <a:path w="1444" h="535" fill="none" extrusionOk="0">
                  <a:moveTo>
                    <a:pt x="1443" y="0"/>
                  </a:moveTo>
                  <a:cubicBezTo>
                    <a:pt x="1443" y="0"/>
                    <a:pt x="428" y="107"/>
                    <a:pt x="0" y="535"/>
                  </a:cubicBezTo>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6"/>
            <p:cNvSpPr/>
            <p:nvPr/>
          </p:nvSpPr>
          <p:spPr>
            <a:xfrm>
              <a:off x="2271950" y="2870625"/>
              <a:ext cx="477450" cy="53475"/>
            </a:xfrm>
            <a:custGeom>
              <a:avLst/>
              <a:gdLst/>
              <a:ahLst/>
              <a:cxnLst/>
              <a:rect l="l" t="t" r="r" b="b"/>
              <a:pathLst>
                <a:path w="19098" h="2139" fill="none" extrusionOk="0">
                  <a:moveTo>
                    <a:pt x="19097" y="2138"/>
                  </a:moveTo>
                  <a:lnTo>
                    <a:pt x="0" y="2138"/>
                  </a:lnTo>
                  <a:cubicBezTo>
                    <a:pt x="0" y="2138"/>
                    <a:pt x="374" y="1"/>
                    <a:pt x="2476" y="179"/>
                  </a:cubicBezTo>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6"/>
            <p:cNvSpPr/>
            <p:nvPr/>
          </p:nvSpPr>
          <p:spPr>
            <a:xfrm>
              <a:off x="2709725" y="2836775"/>
              <a:ext cx="39675" cy="20950"/>
            </a:xfrm>
            <a:custGeom>
              <a:avLst/>
              <a:gdLst/>
              <a:ahLst/>
              <a:cxnLst/>
              <a:rect l="l" t="t" r="r" b="b"/>
              <a:pathLst>
                <a:path w="1587" h="838" fill="none" extrusionOk="0">
                  <a:moveTo>
                    <a:pt x="1" y="1"/>
                  </a:moveTo>
                  <a:cubicBezTo>
                    <a:pt x="1" y="1"/>
                    <a:pt x="1159" y="108"/>
                    <a:pt x="1586" y="838"/>
                  </a:cubicBezTo>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6"/>
            <p:cNvSpPr/>
            <p:nvPr/>
          </p:nvSpPr>
          <p:spPr>
            <a:xfrm>
              <a:off x="2375275" y="2798475"/>
              <a:ext cx="85075" cy="27200"/>
            </a:xfrm>
            <a:custGeom>
              <a:avLst/>
              <a:gdLst/>
              <a:ahLst/>
              <a:cxnLst/>
              <a:rect l="l" t="t" r="r" b="b"/>
              <a:pathLst>
                <a:path w="3403" h="1088" fill="none" extrusionOk="0">
                  <a:moveTo>
                    <a:pt x="3403" y="357"/>
                  </a:moveTo>
                  <a:cubicBezTo>
                    <a:pt x="3403" y="357"/>
                    <a:pt x="1301" y="1"/>
                    <a:pt x="0" y="1087"/>
                  </a:cubicBezTo>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4" name="Google Shape;154;p16"/>
          <p:cNvSpPr/>
          <p:nvPr/>
        </p:nvSpPr>
        <p:spPr>
          <a:xfrm rot="7201932">
            <a:off x="8171962" y="1678403"/>
            <a:ext cx="371928" cy="370031"/>
          </a:xfrm>
          <a:custGeom>
            <a:avLst/>
            <a:gdLst/>
            <a:ahLst/>
            <a:cxnLst/>
            <a:rect l="l" t="t" r="r" b="b"/>
            <a:pathLst>
              <a:path w="207404" h="206346" extrusionOk="0">
                <a:moveTo>
                  <a:pt x="103944" y="65896"/>
                </a:moveTo>
                <a:cubicBezTo>
                  <a:pt x="114099" y="65896"/>
                  <a:pt x="124406" y="70041"/>
                  <a:pt x="132114" y="79198"/>
                </a:cubicBezTo>
                <a:cubicBezTo>
                  <a:pt x="145426" y="94943"/>
                  <a:pt x="143422" y="118417"/>
                  <a:pt x="127677" y="131728"/>
                </a:cubicBezTo>
                <a:lnTo>
                  <a:pt x="127677" y="131585"/>
                </a:lnTo>
                <a:cubicBezTo>
                  <a:pt x="120415" y="137698"/>
                  <a:pt x="112071" y="140425"/>
                  <a:pt x="103930" y="140425"/>
                </a:cubicBezTo>
                <a:cubicBezTo>
                  <a:pt x="83668" y="140425"/>
                  <a:pt x="64659" y="123539"/>
                  <a:pt x="66701" y="99952"/>
                </a:cubicBezTo>
                <a:cubicBezTo>
                  <a:pt x="68530" y="78838"/>
                  <a:pt x="86000" y="65896"/>
                  <a:pt x="103944" y="65896"/>
                </a:cubicBezTo>
                <a:close/>
                <a:moveTo>
                  <a:pt x="102774" y="1"/>
                </a:moveTo>
                <a:cubicBezTo>
                  <a:pt x="96620" y="1"/>
                  <a:pt x="91449" y="4960"/>
                  <a:pt x="91178" y="11209"/>
                </a:cubicBezTo>
                <a:lnTo>
                  <a:pt x="90891" y="17507"/>
                </a:lnTo>
                <a:cubicBezTo>
                  <a:pt x="90748" y="22516"/>
                  <a:pt x="87456" y="26810"/>
                  <a:pt x="82589" y="28242"/>
                </a:cubicBezTo>
                <a:cubicBezTo>
                  <a:pt x="81015" y="28671"/>
                  <a:pt x="79297" y="29244"/>
                  <a:pt x="77723" y="29816"/>
                </a:cubicBezTo>
                <a:cubicBezTo>
                  <a:pt x="76506" y="30222"/>
                  <a:pt x="75252" y="30418"/>
                  <a:pt x="74008" y="30418"/>
                </a:cubicBezTo>
                <a:cubicBezTo>
                  <a:pt x="70424" y="30418"/>
                  <a:pt x="66929" y="28784"/>
                  <a:pt x="64698" y="25808"/>
                </a:cubicBezTo>
                <a:lnTo>
                  <a:pt x="60976" y="20799"/>
                </a:lnTo>
                <a:cubicBezTo>
                  <a:pt x="58608" y="17777"/>
                  <a:pt x="55122" y="16200"/>
                  <a:pt x="51633" y="16200"/>
                </a:cubicBezTo>
                <a:cubicBezTo>
                  <a:pt x="49008" y="16200"/>
                  <a:pt x="46381" y="17094"/>
                  <a:pt x="44229" y="18938"/>
                </a:cubicBezTo>
                <a:lnTo>
                  <a:pt x="30918" y="30102"/>
                </a:lnTo>
                <a:cubicBezTo>
                  <a:pt x="25908" y="34396"/>
                  <a:pt x="25335" y="41983"/>
                  <a:pt x="29773" y="46849"/>
                </a:cubicBezTo>
                <a:lnTo>
                  <a:pt x="34067" y="51573"/>
                </a:lnTo>
                <a:cubicBezTo>
                  <a:pt x="37502" y="55151"/>
                  <a:pt x="38218" y="60590"/>
                  <a:pt x="35784" y="64884"/>
                </a:cubicBezTo>
                <a:cubicBezTo>
                  <a:pt x="34925" y="66459"/>
                  <a:pt x="34067" y="68033"/>
                  <a:pt x="33351" y="69465"/>
                </a:cubicBezTo>
                <a:cubicBezTo>
                  <a:pt x="31443" y="73536"/>
                  <a:pt x="27385" y="76024"/>
                  <a:pt x="23089" y="76024"/>
                </a:cubicBezTo>
                <a:cubicBezTo>
                  <a:pt x="22552" y="76024"/>
                  <a:pt x="22011" y="75985"/>
                  <a:pt x="21471" y="75906"/>
                </a:cubicBezTo>
                <a:lnTo>
                  <a:pt x="15173" y="75047"/>
                </a:lnTo>
                <a:cubicBezTo>
                  <a:pt x="14730" y="74999"/>
                  <a:pt x="14290" y="74975"/>
                  <a:pt x="13855" y="74975"/>
                </a:cubicBezTo>
                <a:cubicBezTo>
                  <a:pt x="7823" y="74975"/>
                  <a:pt x="2682" y="79498"/>
                  <a:pt x="2147" y="85639"/>
                </a:cubicBezTo>
                <a:lnTo>
                  <a:pt x="573" y="102958"/>
                </a:lnTo>
                <a:cubicBezTo>
                  <a:pt x="0" y="109542"/>
                  <a:pt x="5153" y="115268"/>
                  <a:pt x="11738" y="115554"/>
                </a:cubicBezTo>
                <a:lnTo>
                  <a:pt x="18036" y="115840"/>
                </a:lnTo>
                <a:cubicBezTo>
                  <a:pt x="23045" y="115984"/>
                  <a:pt x="27339" y="119419"/>
                  <a:pt x="28771" y="124142"/>
                </a:cubicBezTo>
                <a:cubicBezTo>
                  <a:pt x="29200" y="125860"/>
                  <a:pt x="29773" y="127434"/>
                  <a:pt x="30345" y="129152"/>
                </a:cubicBezTo>
                <a:cubicBezTo>
                  <a:pt x="31920" y="133875"/>
                  <a:pt x="30345" y="139028"/>
                  <a:pt x="26337" y="142034"/>
                </a:cubicBezTo>
                <a:lnTo>
                  <a:pt x="21328" y="146042"/>
                </a:lnTo>
                <a:cubicBezTo>
                  <a:pt x="16032" y="150050"/>
                  <a:pt x="15316" y="157636"/>
                  <a:pt x="19610" y="162789"/>
                </a:cubicBezTo>
                <a:lnTo>
                  <a:pt x="30775" y="175957"/>
                </a:lnTo>
                <a:cubicBezTo>
                  <a:pt x="33020" y="178745"/>
                  <a:pt x="36313" y="180150"/>
                  <a:pt x="39634" y="180150"/>
                </a:cubicBezTo>
                <a:cubicBezTo>
                  <a:pt x="42451" y="180150"/>
                  <a:pt x="45288" y="179139"/>
                  <a:pt x="47521" y="177102"/>
                </a:cubicBezTo>
                <a:lnTo>
                  <a:pt x="52102" y="172808"/>
                </a:lnTo>
                <a:cubicBezTo>
                  <a:pt x="54335" y="170747"/>
                  <a:pt x="57134" y="169717"/>
                  <a:pt x="59975" y="169717"/>
                </a:cubicBezTo>
                <a:cubicBezTo>
                  <a:pt x="61869" y="169717"/>
                  <a:pt x="63782" y="170175"/>
                  <a:pt x="65556" y="171091"/>
                </a:cubicBezTo>
                <a:cubicBezTo>
                  <a:pt x="66988" y="171949"/>
                  <a:pt x="68562" y="172808"/>
                  <a:pt x="70137" y="173524"/>
                </a:cubicBezTo>
                <a:cubicBezTo>
                  <a:pt x="74574" y="175671"/>
                  <a:pt x="77150" y="180538"/>
                  <a:pt x="76578" y="185404"/>
                </a:cubicBezTo>
                <a:lnTo>
                  <a:pt x="75719" y="191702"/>
                </a:lnTo>
                <a:cubicBezTo>
                  <a:pt x="74860" y="198286"/>
                  <a:pt x="79727" y="204155"/>
                  <a:pt x="86311" y="204727"/>
                </a:cubicBezTo>
                <a:lnTo>
                  <a:pt x="103487" y="206302"/>
                </a:lnTo>
                <a:cubicBezTo>
                  <a:pt x="103830" y="206331"/>
                  <a:pt x="104170" y="206345"/>
                  <a:pt x="104508" y="206345"/>
                </a:cubicBezTo>
                <a:cubicBezTo>
                  <a:pt x="110784" y="206345"/>
                  <a:pt x="115955" y="201386"/>
                  <a:pt x="116226" y="195137"/>
                </a:cubicBezTo>
                <a:lnTo>
                  <a:pt x="116513" y="188839"/>
                </a:lnTo>
                <a:cubicBezTo>
                  <a:pt x="116656" y="183830"/>
                  <a:pt x="119948" y="179536"/>
                  <a:pt x="124814" y="178104"/>
                </a:cubicBezTo>
                <a:cubicBezTo>
                  <a:pt x="126389" y="177675"/>
                  <a:pt x="128107" y="177102"/>
                  <a:pt x="129681" y="176530"/>
                </a:cubicBezTo>
                <a:cubicBezTo>
                  <a:pt x="130897" y="176124"/>
                  <a:pt x="132142" y="175928"/>
                  <a:pt x="133372" y="175928"/>
                </a:cubicBezTo>
                <a:cubicBezTo>
                  <a:pt x="136916" y="175928"/>
                  <a:pt x="140331" y="177562"/>
                  <a:pt x="142563" y="180538"/>
                </a:cubicBezTo>
                <a:lnTo>
                  <a:pt x="146428" y="185547"/>
                </a:lnTo>
                <a:cubicBezTo>
                  <a:pt x="148785" y="188473"/>
                  <a:pt x="152249" y="190014"/>
                  <a:pt x="155720" y="190014"/>
                </a:cubicBezTo>
                <a:cubicBezTo>
                  <a:pt x="158363" y="190014"/>
                  <a:pt x="161009" y="189121"/>
                  <a:pt x="163175" y="187265"/>
                </a:cubicBezTo>
                <a:lnTo>
                  <a:pt x="176486" y="176100"/>
                </a:lnTo>
                <a:cubicBezTo>
                  <a:pt x="181496" y="171806"/>
                  <a:pt x="182068" y="164220"/>
                  <a:pt x="177488" y="159354"/>
                </a:cubicBezTo>
                <a:lnTo>
                  <a:pt x="173337" y="154773"/>
                </a:lnTo>
                <a:cubicBezTo>
                  <a:pt x="169902" y="151052"/>
                  <a:pt x="169186" y="145613"/>
                  <a:pt x="171620" y="141318"/>
                </a:cubicBezTo>
                <a:cubicBezTo>
                  <a:pt x="172478" y="139744"/>
                  <a:pt x="173337" y="138313"/>
                  <a:pt x="174053" y="136738"/>
                </a:cubicBezTo>
                <a:cubicBezTo>
                  <a:pt x="175961" y="132667"/>
                  <a:pt x="180019" y="130179"/>
                  <a:pt x="184315" y="130179"/>
                </a:cubicBezTo>
                <a:cubicBezTo>
                  <a:pt x="184852" y="130179"/>
                  <a:pt x="185392" y="130218"/>
                  <a:pt x="185933" y="130297"/>
                </a:cubicBezTo>
                <a:lnTo>
                  <a:pt x="192231" y="131156"/>
                </a:lnTo>
                <a:cubicBezTo>
                  <a:pt x="192739" y="131222"/>
                  <a:pt x="193242" y="131254"/>
                  <a:pt x="193739" y="131254"/>
                </a:cubicBezTo>
                <a:cubicBezTo>
                  <a:pt x="199689" y="131254"/>
                  <a:pt x="204728" y="126641"/>
                  <a:pt x="205256" y="120564"/>
                </a:cubicBezTo>
                <a:lnTo>
                  <a:pt x="206831" y="103245"/>
                </a:lnTo>
                <a:cubicBezTo>
                  <a:pt x="207403" y="96660"/>
                  <a:pt x="202251" y="90935"/>
                  <a:pt x="195666" y="90649"/>
                </a:cubicBezTo>
                <a:lnTo>
                  <a:pt x="189368" y="90362"/>
                </a:lnTo>
                <a:cubicBezTo>
                  <a:pt x="184359" y="90219"/>
                  <a:pt x="180065" y="86927"/>
                  <a:pt x="178633" y="82060"/>
                </a:cubicBezTo>
                <a:cubicBezTo>
                  <a:pt x="178204" y="80343"/>
                  <a:pt x="177631" y="78768"/>
                  <a:pt x="177059" y="77194"/>
                </a:cubicBezTo>
                <a:cubicBezTo>
                  <a:pt x="175484" y="72470"/>
                  <a:pt x="177059" y="67174"/>
                  <a:pt x="181067" y="64169"/>
                </a:cubicBezTo>
                <a:lnTo>
                  <a:pt x="185933" y="60447"/>
                </a:lnTo>
                <a:cubicBezTo>
                  <a:pt x="191229" y="56296"/>
                  <a:pt x="192088" y="48710"/>
                  <a:pt x="187794" y="43700"/>
                </a:cubicBezTo>
                <a:lnTo>
                  <a:pt x="176629" y="30389"/>
                </a:lnTo>
                <a:cubicBezTo>
                  <a:pt x="174288" y="27657"/>
                  <a:pt x="170967" y="26244"/>
                  <a:pt x="167642" y="26244"/>
                </a:cubicBezTo>
                <a:cubicBezTo>
                  <a:pt x="164870" y="26244"/>
                  <a:pt x="162095" y="27226"/>
                  <a:pt x="159883" y="29244"/>
                </a:cubicBezTo>
                <a:lnTo>
                  <a:pt x="155302" y="33538"/>
                </a:lnTo>
                <a:cubicBezTo>
                  <a:pt x="153069" y="35599"/>
                  <a:pt x="150218" y="36629"/>
                  <a:pt x="147367" y="36629"/>
                </a:cubicBezTo>
                <a:cubicBezTo>
                  <a:pt x="145466" y="36629"/>
                  <a:pt x="143565" y="36171"/>
                  <a:pt x="141847" y="35255"/>
                </a:cubicBezTo>
                <a:cubicBezTo>
                  <a:pt x="140273" y="34396"/>
                  <a:pt x="138842" y="33538"/>
                  <a:pt x="137267" y="32822"/>
                </a:cubicBezTo>
                <a:cubicBezTo>
                  <a:pt x="132687" y="30675"/>
                  <a:pt x="130110" y="25808"/>
                  <a:pt x="130826" y="20942"/>
                </a:cubicBezTo>
                <a:lnTo>
                  <a:pt x="131685" y="14644"/>
                </a:lnTo>
                <a:cubicBezTo>
                  <a:pt x="132544" y="8060"/>
                  <a:pt x="127677" y="2191"/>
                  <a:pt x="121093" y="1618"/>
                </a:cubicBezTo>
                <a:lnTo>
                  <a:pt x="103774" y="44"/>
                </a:lnTo>
                <a:cubicBezTo>
                  <a:pt x="103438" y="15"/>
                  <a:pt x="103104" y="1"/>
                  <a:pt x="102774"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6"/>
          <p:cNvSpPr/>
          <p:nvPr/>
        </p:nvSpPr>
        <p:spPr>
          <a:xfrm rot="7198898">
            <a:off x="7394787" y="2161519"/>
            <a:ext cx="700377" cy="696805"/>
          </a:xfrm>
          <a:custGeom>
            <a:avLst/>
            <a:gdLst/>
            <a:ahLst/>
            <a:cxnLst/>
            <a:rect l="l" t="t" r="r" b="b"/>
            <a:pathLst>
              <a:path w="207404" h="206346" extrusionOk="0">
                <a:moveTo>
                  <a:pt x="103944" y="65896"/>
                </a:moveTo>
                <a:cubicBezTo>
                  <a:pt x="114099" y="65896"/>
                  <a:pt x="124406" y="70041"/>
                  <a:pt x="132114" y="79198"/>
                </a:cubicBezTo>
                <a:cubicBezTo>
                  <a:pt x="145426" y="94943"/>
                  <a:pt x="143422" y="118417"/>
                  <a:pt x="127677" y="131728"/>
                </a:cubicBezTo>
                <a:lnTo>
                  <a:pt x="127677" y="131585"/>
                </a:lnTo>
                <a:cubicBezTo>
                  <a:pt x="120415" y="137698"/>
                  <a:pt x="112071" y="140425"/>
                  <a:pt x="103930" y="140425"/>
                </a:cubicBezTo>
                <a:cubicBezTo>
                  <a:pt x="83668" y="140425"/>
                  <a:pt x="64659" y="123539"/>
                  <a:pt x="66701" y="99952"/>
                </a:cubicBezTo>
                <a:cubicBezTo>
                  <a:pt x="68530" y="78838"/>
                  <a:pt x="86000" y="65896"/>
                  <a:pt x="103944" y="65896"/>
                </a:cubicBezTo>
                <a:close/>
                <a:moveTo>
                  <a:pt x="102774" y="1"/>
                </a:moveTo>
                <a:cubicBezTo>
                  <a:pt x="96620" y="1"/>
                  <a:pt x="91449" y="4960"/>
                  <a:pt x="91178" y="11209"/>
                </a:cubicBezTo>
                <a:lnTo>
                  <a:pt x="90891" y="17507"/>
                </a:lnTo>
                <a:cubicBezTo>
                  <a:pt x="90748" y="22516"/>
                  <a:pt x="87456" y="26810"/>
                  <a:pt x="82589" y="28242"/>
                </a:cubicBezTo>
                <a:cubicBezTo>
                  <a:pt x="81015" y="28671"/>
                  <a:pt x="79297" y="29244"/>
                  <a:pt x="77723" y="29816"/>
                </a:cubicBezTo>
                <a:cubicBezTo>
                  <a:pt x="76506" y="30222"/>
                  <a:pt x="75252" y="30418"/>
                  <a:pt x="74008" y="30418"/>
                </a:cubicBezTo>
                <a:cubicBezTo>
                  <a:pt x="70424" y="30418"/>
                  <a:pt x="66929" y="28784"/>
                  <a:pt x="64698" y="25808"/>
                </a:cubicBezTo>
                <a:lnTo>
                  <a:pt x="60976" y="20799"/>
                </a:lnTo>
                <a:cubicBezTo>
                  <a:pt x="58608" y="17777"/>
                  <a:pt x="55122" y="16200"/>
                  <a:pt x="51633" y="16200"/>
                </a:cubicBezTo>
                <a:cubicBezTo>
                  <a:pt x="49008" y="16200"/>
                  <a:pt x="46381" y="17094"/>
                  <a:pt x="44229" y="18938"/>
                </a:cubicBezTo>
                <a:lnTo>
                  <a:pt x="30918" y="30102"/>
                </a:lnTo>
                <a:cubicBezTo>
                  <a:pt x="25908" y="34396"/>
                  <a:pt x="25335" y="41983"/>
                  <a:pt x="29773" y="46849"/>
                </a:cubicBezTo>
                <a:lnTo>
                  <a:pt x="34067" y="51573"/>
                </a:lnTo>
                <a:cubicBezTo>
                  <a:pt x="37502" y="55151"/>
                  <a:pt x="38218" y="60590"/>
                  <a:pt x="35784" y="64884"/>
                </a:cubicBezTo>
                <a:cubicBezTo>
                  <a:pt x="34925" y="66459"/>
                  <a:pt x="34067" y="68033"/>
                  <a:pt x="33351" y="69465"/>
                </a:cubicBezTo>
                <a:cubicBezTo>
                  <a:pt x="31443" y="73536"/>
                  <a:pt x="27385" y="76024"/>
                  <a:pt x="23089" y="76024"/>
                </a:cubicBezTo>
                <a:cubicBezTo>
                  <a:pt x="22552" y="76024"/>
                  <a:pt x="22011" y="75985"/>
                  <a:pt x="21471" y="75906"/>
                </a:cubicBezTo>
                <a:lnTo>
                  <a:pt x="15173" y="75047"/>
                </a:lnTo>
                <a:cubicBezTo>
                  <a:pt x="14730" y="74999"/>
                  <a:pt x="14290" y="74975"/>
                  <a:pt x="13855" y="74975"/>
                </a:cubicBezTo>
                <a:cubicBezTo>
                  <a:pt x="7823" y="74975"/>
                  <a:pt x="2682" y="79498"/>
                  <a:pt x="2147" y="85639"/>
                </a:cubicBezTo>
                <a:lnTo>
                  <a:pt x="573" y="102958"/>
                </a:lnTo>
                <a:cubicBezTo>
                  <a:pt x="0" y="109542"/>
                  <a:pt x="5153" y="115268"/>
                  <a:pt x="11738" y="115554"/>
                </a:cubicBezTo>
                <a:lnTo>
                  <a:pt x="18036" y="115840"/>
                </a:lnTo>
                <a:cubicBezTo>
                  <a:pt x="23045" y="115984"/>
                  <a:pt x="27339" y="119419"/>
                  <a:pt x="28771" y="124142"/>
                </a:cubicBezTo>
                <a:cubicBezTo>
                  <a:pt x="29200" y="125860"/>
                  <a:pt x="29773" y="127434"/>
                  <a:pt x="30345" y="129152"/>
                </a:cubicBezTo>
                <a:cubicBezTo>
                  <a:pt x="31920" y="133875"/>
                  <a:pt x="30345" y="139028"/>
                  <a:pt x="26337" y="142034"/>
                </a:cubicBezTo>
                <a:lnTo>
                  <a:pt x="21328" y="146042"/>
                </a:lnTo>
                <a:cubicBezTo>
                  <a:pt x="16032" y="150050"/>
                  <a:pt x="15316" y="157636"/>
                  <a:pt x="19610" y="162789"/>
                </a:cubicBezTo>
                <a:lnTo>
                  <a:pt x="30775" y="175957"/>
                </a:lnTo>
                <a:cubicBezTo>
                  <a:pt x="33020" y="178745"/>
                  <a:pt x="36313" y="180150"/>
                  <a:pt x="39634" y="180150"/>
                </a:cubicBezTo>
                <a:cubicBezTo>
                  <a:pt x="42451" y="180150"/>
                  <a:pt x="45288" y="179139"/>
                  <a:pt x="47521" y="177102"/>
                </a:cubicBezTo>
                <a:lnTo>
                  <a:pt x="52102" y="172808"/>
                </a:lnTo>
                <a:cubicBezTo>
                  <a:pt x="54335" y="170747"/>
                  <a:pt x="57134" y="169717"/>
                  <a:pt x="59975" y="169717"/>
                </a:cubicBezTo>
                <a:cubicBezTo>
                  <a:pt x="61869" y="169717"/>
                  <a:pt x="63782" y="170175"/>
                  <a:pt x="65556" y="171091"/>
                </a:cubicBezTo>
                <a:cubicBezTo>
                  <a:pt x="66988" y="171949"/>
                  <a:pt x="68562" y="172808"/>
                  <a:pt x="70137" y="173524"/>
                </a:cubicBezTo>
                <a:cubicBezTo>
                  <a:pt x="74574" y="175671"/>
                  <a:pt x="77150" y="180538"/>
                  <a:pt x="76578" y="185404"/>
                </a:cubicBezTo>
                <a:lnTo>
                  <a:pt x="75719" y="191702"/>
                </a:lnTo>
                <a:cubicBezTo>
                  <a:pt x="74860" y="198286"/>
                  <a:pt x="79727" y="204155"/>
                  <a:pt x="86311" y="204727"/>
                </a:cubicBezTo>
                <a:lnTo>
                  <a:pt x="103487" y="206302"/>
                </a:lnTo>
                <a:cubicBezTo>
                  <a:pt x="103830" y="206331"/>
                  <a:pt x="104170" y="206345"/>
                  <a:pt x="104508" y="206345"/>
                </a:cubicBezTo>
                <a:cubicBezTo>
                  <a:pt x="110784" y="206345"/>
                  <a:pt x="115955" y="201386"/>
                  <a:pt x="116226" y="195137"/>
                </a:cubicBezTo>
                <a:lnTo>
                  <a:pt x="116513" y="188839"/>
                </a:lnTo>
                <a:cubicBezTo>
                  <a:pt x="116656" y="183830"/>
                  <a:pt x="119948" y="179536"/>
                  <a:pt x="124814" y="178104"/>
                </a:cubicBezTo>
                <a:cubicBezTo>
                  <a:pt x="126389" y="177675"/>
                  <a:pt x="128107" y="177102"/>
                  <a:pt x="129681" y="176530"/>
                </a:cubicBezTo>
                <a:cubicBezTo>
                  <a:pt x="130897" y="176124"/>
                  <a:pt x="132142" y="175928"/>
                  <a:pt x="133372" y="175928"/>
                </a:cubicBezTo>
                <a:cubicBezTo>
                  <a:pt x="136916" y="175928"/>
                  <a:pt x="140331" y="177562"/>
                  <a:pt x="142563" y="180538"/>
                </a:cubicBezTo>
                <a:lnTo>
                  <a:pt x="146428" y="185547"/>
                </a:lnTo>
                <a:cubicBezTo>
                  <a:pt x="148785" y="188473"/>
                  <a:pt x="152249" y="190014"/>
                  <a:pt x="155720" y="190014"/>
                </a:cubicBezTo>
                <a:cubicBezTo>
                  <a:pt x="158363" y="190014"/>
                  <a:pt x="161009" y="189121"/>
                  <a:pt x="163175" y="187265"/>
                </a:cubicBezTo>
                <a:lnTo>
                  <a:pt x="176486" y="176100"/>
                </a:lnTo>
                <a:cubicBezTo>
                  <a:pt x="181496" y="171806"/>
                  <a:pt x="182068" y="164220"/>
                  <a:pt x="177488" y="159354"/>
                </a:cubicBezTo>
                <a:lnTo>
                  <a:pt x="173337" y="154773"/>
                </a:lnTo>
                <a:cubicBezTo>
                  <a:pt x="169902" y="151052"/>
                  <a:pt x="169186" y="145613"/>
                  <a:pt x="171620" y="141318"/>
                </a:cubicBezTo>
                <a:cubicBezTo>
                  <a:pt x="172478" y="139744"/>
                  <a:pt x="173337" y="138313"/>
                  <a:pt x="174053" y="136738"/>
                </a:cubicBezTo>
                <a:cubicBezTo>
                  <a:pt x="175961" y="132667"/>
                  <a:pt x="180019" y="130179"/>
                  <a:pt x="184315" y="130179"/>
                </a:cubicBezTo>
                <a:cubicBezTo>
                  <a:pt x="184852" y="130179"/>
                  <a:pt x="185392" y="130218"/>
                  <a:pt x="185933" y="130297"/>
                </a:cubicBezTo>
                <a:lnTo>
                  <a:pt x="192231" y="131156"/>
                </a:lnTo>
                <a:cubicBezTo>
                  <a:pt x="192739" y="131222"/>
                  <a:pt x="193242" y="131254"/>
                  <a:pt x="193739" y="131254"/>
                </a:cubicBezTo>
                <a:cubicBezTo>
                  <a:pt x="199689" y="131254"/>
                  <a:pt x="204728" y="126641"/>
                  <a:pt x="205256" y="120564"/>
                </a:cubicBezTo>
                <a:lnTo>
                  <a:pt x="206831" y="103245"/>
                </a:lnTo>
                <a:cubicBezTo>
                  <a:pt x="207403" y="96660"/>
                  <a:pt x="202251" y="90935"/>
                  <a:pt x="195666" y="90649"/>
                </a:cubicBezTo>
                <a:lnTo>
                  <a:pt x="189368" y="90362"/>
                </a:lnTo>
                <a:cubicBezTo>
                  <a:pt x="184359" y="90219"/>
                  <a:pt x="180065" y="86927"/>
                  <a:pt x="178633" y="82060"/>
                </a:cubicBezTo>
                <a:cubicBezTo>
                  <a:pt x="178204" y="80343"/>
                  <a:pt x="177631" y="78768"/>
                  <a:pt x="177059" y="77194"/>
                </a:cubicBezTo>
                <a:cubicBezTo>
                  <a:pt x="175484" y="72470"/>
                  <a:pt x="177059" y="67174"/>
                  <a:pt x="181067" y="64169"/>
                </a:cubicBezTo>
                <a:lnTo>
                  <a:pt x="185933" y="60447"/>
                </a:lnTo>
                <a:cubicBezTo>
                  <a:pt x="191229" y="56296"/>
                  <a:pt x="192088" y="48710"/>
                  <a:pt x="187794" y="43700"/>
                </a:cubicBezTo>
                <a:lnTo>
                  <a:pt x="176629" y="30389"/>
                </a:lnTo>
                <a:cubicBezTo>
                  <a:pt x="174288" y="27657"/>
                  <a:pt x="170967" y="26244"/>
                  <a:pt x="167642" y="26244"/>
                </a:cubicBezTo>
                <a:cubicBezTo>
                  <a:pt x="164870" y="26244"/>
                  <a:pt x="162095" y="27226"/>
                  <a:pt x="159883" y="29244"/>
                </a:cubicBezTo>
                <a:lnTo>
                  <a:pt x="155302" y="33538"/>
                </a:lnTo>
                <a:cubicBezTo>
                  <a:pt x="153069" y="35599"/>
                  <a:pt x="150218" y="36629"/>
                  <a:pt x="147367" y="36629"/>
                </a:cubicBezTo>
                <a:cubicBezTo>
                  <a:pt x="145466" y="36629"/>
                  <a:pt x="143565" y="36171"/>
                  <a:pt x="141847" y="35255"/>
                </a:cubicBezTo>
                <a:cubicBezTo>
                  <a:pt x="140273" y="34396"/>
                  <a:pt x="138842" y="33538"/>
                  <a:pt x="137267" y="32822"/>
                </a:cubicBezTo>
                <a:cubicBezTo>
                  <a:pt x="132687" y="30675"/>
                  <a:pt x="130110" y="25808"/>
                  <a:pt x="130826" y="20942"/>
                </a:cubicBezTo>
                <a:lnTo>
                  <a:pt x="131685" y="14644"/>
                </a:lnTo>
                <a:cubicBezTo>
                  <a:pt x="132544" y="8060"/>
                  <a:pt x="127677" y="2191"/>
                  <a:pt x="121093" y="1618"/>
                </a:cubicBezTo>
                <a:lnTo>
                  <a:pt x="103774" y="44"/>
                </a:lnTo>
                <a:cubicBezTo>
                  <a:pt x="103438" y="15"/>
                  <a:pt x="103104" y="1"/>
                  <a:pt x="102774"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6"/>
          <p:cNvSpPr/>
          <p:nvPr/>
        </p:nvSpPr>
        <p:spPr>
          <a:xfrm rot="-1685758">
            <a:off x="7153853" y="1695522"/>
            <a:ext cx="59549" cy="60168"/>
          </a:xfrm>
          <a:custGeom>
            <a:avLst/>
            <a:gdLst/>
            <a:ahLst/>
            <a:cxnLst/>
            <a:rect l="l" t="t" r="r" b="b"/>
            <a:pathLst>
              <a:path w="1729" h="1747" fill="none" extrusionOk="0">
                <a:moveTo>
                  <a:pt x="1729" y="749"/>
                </a:moveTo>
                <a:cubicBezTo>
                  <a:pt x="1729" y="1408"/>
                  <a:pt x="927" y="1746"/>
                  <a:pt x="464" y="1265"/>
                </a:cubicBezTo>
                <a:cubicBezTo>
                  <a:pt x="1" y="802"/>
                  <a:pt x="322" y="1"/>
                  <a:pt x="998" y="1"/>
                </a:cubicBezTo>
                <a:cubicBezTo>
                  <a:pt x="1408" y="1"/>
                  <a:pt x="1729" y="339"/>
                  <a:pt x="1729" y="749"/>
                </a:cubicBezTo>
                <a:close/>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6"/>
          <p:cNvSpPr/>
          <p:nvPr/>
        </p:nvSpPr>
        <p:spPr>
          <a:xfrm>
            <a:off x="7513458" y="1607050"/>
            <a:ext cx="301803" cy="301803"/>
          </a:xfrm>
          <a:custGeom>
            <a:avLst/>
            <a:gdLst/>
            <a:ahLst/>
            <a:cxnLst/>
            <a:rect l="l" t="t" r="r" b="b"/>
            <a:pathLst>
              <a:path w="3065" h="3065" extrusionOk="0">
                <a:moveTo>
                  <a:pt x="3064" y="1532"/>
                </a:moveTo>
                <a:cubicBezTo>
                  <a:pt x="3064" y="2387"/>
                  <a:pt x="2387" y="3064"/>
                  <a:pt x="1532" y="3064"/>
                </a:cubicBezTo>
                <a:cubicBezTo>
                  <a:pt x="677" y="3064"/>
                  <a:pt x="0" y="2387"/>
                  <a:pt x="0" y="1532"/>
                </a:cubicBezTo>
                <a:cubicBezTo>
                  <a:pt x="0" y="677"/>
                  <a:pt x="677" y="0"/>
                  <a:pt x="1532" y="0"/>
                </a:cubicBezTo>
                <a:cubicBezTo>
                  <a:pt x="2387" y="0"/>
                  <a:pt x="3064" y="677"/>
                  <a:pt x="3064" y="1532"/>
                </a:cubicBezTo>
                <a:close/>
              </a:path>
            </a:pathLst>
          </a:cu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6"/>
          <p:cNvSpPr/>
          <p:nvPr/>
        </p:nvSpPr>
        <p:spPr>
          <a:xfrm>
            <a:off x="8317494" y="2456017"/>
            <a:ext cx="107827" cy="107811"/>
          </a:xfrm>
          <a:custGeom>
            <a:avLst/>
            <a:gdLst/>
            <a:ahLst/>
            <a:cxnLst/>
            <a:rect l="l" t="t" r="r" b="b"/>
            <a:pathLst>
              <a:path w="3065" h="3065" extrusionOk="0">
                <a:moveTo>
                  <a:pt x="3064" y="1532"/>
                </a:moveTo>
                <a:cubicBezTo>
                  <a:pt x="3064" y="2387"/>
                  <a:pt x="2387" y="3064"/>
                  <a:pt x="1532" y="3064"/>
                </a:cubicBezTo>
                <a:cubicBezTo>
                  <a:pt x="677" y="3064"/>
                  <a:pt x="0" y="2387"/>
                  <a:pt x="0" y="1532"/>
                </a:cubicBezTo>
                <a:cubicBezTo>
                  <a:pt x="0" y="677"/>
                  <a:pt x="677" y="0"/>
                  <a:pt x="1532" y="0"/>
                </a:cubicBezTo>
                <a:cubicBezTo>
                  <a:pt x="2387" y="0"/>
                  <a:pt x="3064" y="677"/>
                  <a:pt x="3064" y="1532"/>
                </a:cubicBezTo>
                <a:close/>
              </a:path>
            </a:pathLst>
          </a:cu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18"/>
          <p:cNvSpPr txBox="1">
            <a:spLocks noGrp="1"/>
          </p:cNvSpPr>
          <p:nvPr>
            <p:ph type="title"/>
          </p:nvPr>
        </p:nvSpPr>
        <p:spPr>
          <a:xfrm>
            <a:off x="720000" y="53945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En que consiste…</a:t>
            </a:r>
            <a:endParaRPr dirty="0"/>
          </a:p>
        </p:txBody>
      </p:sp>
      <p:grpSp>
        <p:nvGrpSpPr>
          <p:cNvPr id="198" name="Google Shape;198;p18"/>
          <p:cNvGrpSpPr/>
          <p:nvPr/>
        </p:nvGrpSpPr>
        <p:grpSpPr>
          <a:xfrm>
            <a:off x="963519" y="1589025"/>
            <a:ext cx="2819272" cy="2106764"/>
            <a:chOff x="5534963" y="1497775"/>
            <a:chExt cx="2819272" cy="2106764"/>
          </a:xfrm>
        </p:grpSpPr>
        <p:sp>
          <p:nvSpPr>
            <p:cNvPr id="199" name="Google Shape;199;p18"/>
            <p:cNvSpPr/>
            <p:nvPr/>
          </p:nvSpPr>
          <p:spPr>
            <a:xfrm>
              <a:off x="6797562" y="1743069"/>
              <a:ext cx="408746" cy="388022"/>
            </a:xfrm>
            <a:custGeom>
              <a:avLst/>
              <a:gdLst/>
              <a:ahLst/>
              <a:cxnLst/>
              <a:rect l="l" t="t" r="r" b="b"/>
              <a:pathLst>
                <a:path w="12613" h="11972" extrusionOk="0">
                  <a:moveTo>
                    <a:pt x="6823" y="428"/>
                  </a:moveTo>
                  <a:lnTo>
                    <a:pt x="8266" y="3350"/>
                  </a:lnTo>
                  <a:cubicBezTo>
                    <a:pt x="8355" y="3528"/>
                    <a:pt x="8515" y="3653"/>
                    <a:pt x="8711" y="3670"/>
                  </a:cubicBezTo>
                  <a:lnTo>
                    <a:pt x="11936" y="4134"/>
                  </a:lnTo>
                  <a:cubicBezTo>
                    <a:pt x="12417" y="4205"/>
                    <a:pt x="12613" y="4793"/>
                    <a:pt x="12256" y="5131"/>
                  </a:cubicBezTo>
                  <a:lnTo>
                    <a:pt x="9923" y="7411"/>
                  </a:lnTo>
                  <a:cubicBezTo>
                    <a:pt x="9798" y="7536"/>
                    <a:pt x="9727" y="7732"/>
                    <a:pt x="9762" y="7928"/>
                  </a:cubicBezTo>
                  <a:lnTo>
                    <a:pt x="10315" y="11135"/>
                  </a:lnTo>
                  <a:cubicBezTo>
                    <a:pt x="10386" y="11616"/>
                    <a:pt x="9887" y="11972"/>
                    <a:pt x="9477" y="11740"/>
                  </a:cubicBezTo>
                  <a:lnTo>
                    <a:pt x="6574" y="10226"/>
                  </a:lnTo>
                  <a:cubicBezTo>
                    <a:pt x="6395" y="10137"/>
                    <a:pt x="6200" y="10137"/>
                    <a:pt x="6039" y="10226"/>
                  </a:cubicBezTo>
                  <a:lnTo>
                    <a:pt x="3135" y="11740"/>
                  </a:lnTo>
                  <a:cubicBezTo>
                    <a:pt x="2708" y="11972"/>
                    <a:pt x="2209" y="11616"/>
                    <a:pt x="2298" y="11135"/>
                  </a:cubicBezTo>
                  <a:lnTo>
                    <a:pt x="2850" y="7928"/>
                  </a:lnTo>
                  <a:cubicBezTo>
                    <a:pt x="2886" y="7732"/>
                    <a:pt x="2815" y="7536"/>
                    <a:pt x="2672" y="7411"/>
                  </a:cubicBezTo>
                  <a:lnTo>
                    <a:pt x="339" y="5131"/>
                  </a:lnTo>
                  <a:cubicBezTo>
                    <a:pt x="0" y="4793"/>
                    <a:pt x="196" y="4205"/>
                    <a:pt x="659" y="4134"/>
                  </a:cubicBezTo>
                  <a:lnTo>
                    <a:pt x="3901" y="3670"/>
                  </a:lnTo>
                  <a:cubicBezTo>
                    <a:pt x="4080" y="3653"/>
                    <a:pt x="4258" y="3528"/>
                    <a:pt x="4347" y="3350"/>
                  </a:cubicBezTo>
                  <a:lnTo>
                    <a:pt x="5790" y="428"/>
                  </a:lnTo>
                  <a:cubicBezTo>
                    <a:pt x="6004" y="1"/>
                    <a:pt x="6609" y="1"/>
                    <a:pt x="6823" y="428"/>
                  </a:cubicBezTo>
                  <a:close/>
                </a:path>
              </a:pathLst>
            </a:cu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0" name="Google Shape;200;p18"/>
            <p:cNvGrpSpPr/>
            <p:nvPr/>
          </p:nvGrpSpPr>
          <p:grpSpPr>
            <a:xfrm flipH="1">
              <a:off x="7449769" y="2829259"/>
              <a:ext cx="904466" cy="237584"/>
              <a:chOff x="2079583" y="2722775"/>
              <a:chExt cx="768242" cy="201775"/>
            </a:xfrm>
          </p:grpSpPr>
          <p:sp>
            <p:nvSpPr>
              <p:cNvPr id="201" name="Google Shape;201;p18"/>
              <p:cNvSpPr/>
              <p:nvPr/>
            </p:nvSpPr>
            <p:spPr>
              <a:xfrm>
                <a:off x="2562325" y="2722775"/>
                <a:ext cx="285500" cy="201775"/>
              </a:xfrm>
              <a:custGeom>
                <a:avLst/>
                <a:gdLst/>
                <a:ahLst/>
                <a:cxnLst/>
                <a:rect l="l" t="t" r="r" b="b"/>
                <a:pathLst>
                  <a:path w="11420" h="8071" fill="none" extrusionOk="0">
                    <a:moveTo>
                      <a:pt x="0" y="0"/>
                    </a:moveTo>
                    <a:cubicBezTo>
                      <a:pt x="2280" y="0"/>
                      <a:pt x="4240" y="1639"/>
                      <a:pt x="4668" y="3884"/>
                    </a:cubicBezTo>
                    <a:cubicBezTo>
                      <a:pt x="6395" y="3403"/>
                      <a:pt x="8177" y="4418"/>
                      <a:pt x="8640" y="6164"/>
                    </a:cubicBezTo>
                    <a:cubicBezTo>
                      <a:pt x="9976" y="5594"/>
                      <a:pt x="11419" y="6645"/>
                      <a:pt x="11294" y="8070"/>
                    </a:cubicBezTo>
                    <a:lnTo>
                      <a:pt x="8444" y="8070"/>
                    </a:lnTo>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8"/>
              <p:cNvSpPr/>
              <p:nvPr/>
            </p:nvSpPr>
            <p:spPr>
              <a:xfrm>
                <a:off x="2501750" y="2722775"/>
                <a:ext cx="36100" cy="13375"/>
              </a:xfrm>
              <a:custGeom>
                <a:avLst/>
                <a:gdLst/>
                <a:ahLst/>
                <a:cxnLst/>
                <a:rect l="l" t="t" r="r" b="b"/>
                <a:pathLst>
                  <a:path w="1444" h="535" fill="none" extrusionOk="0">
                    <a:moveTo>
                      <a:pt x="1443" y="0"/>
                    </a:moveTo>
                    <a:cubicBezTo>
                      <a:pt x="1443" y="0"/>
                      <a:pt x="428" y="107"/>
                      <a:pt x="0" y="535"/>
                    </a:cubicBezTo>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18"/>
              <p:cNvSpPr/>
              <p:nvPr/>
            </p:nvSpPr>
            <p:spPr>
              <a:xfrm>
                <a:off x="2079583" y="2745891"/>
                <a:ext cx="477450" cy="53475"/>
              </a:xfrm>
              <a:custGeom>
                <a:avLst/>
                <a:gdLst/>
                <a:ahLst/>
                <a:cxnLst/>
                <a:rect l="l" t="t" r="r" b="b"/>
                <a:pathLst>
                  <a:path w="19098" h="2139" fill="none" extrusionOk="0">
                    <a:moveTo>
                      <a:pt x="19097" y="2138"/>
                    </a:moveTo>
                    <a:lnTo>
                      <a:pt x="0" y="2138"/>
                    </a:lnTo>
                    <a:cubicBezTo>
                      <a:pt x="0" y="2138"/>
                      <a:pt x="374" y="1"/>
                      <a:pt x="2476" y="179"/>
                    </a:cubicBezTo>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18"/>
              <p:cNvSpPr/>
              <p:nvPr/>
            </p:nvSpPr>
            <p:spPr>
              <a:xfrm>
                <a:off x="2709725" y="2836775"/>
                <a:ext cx="39675" cy="20950"/>
              </a:xfrm>
              <a:custGeom>
                <a:avLst/>
                <a:gdLst/>
                <a:ahLst/>
                <a:cxnLst/>
                <a:rect l="l" t="t" r="r" b="b"/>
                <a:pathLst>
                  <a:path w="1587" h="838" fill="none" extrusionOk="0">
                    <a:moveTo>
                      <a:pt x="1" y="1"/>
                    </a:moveTo>
                    <a:cubicBezTo>
                      <a:pt x="1" y="1"/>
                      <a:pt x="1159" y="108"/>
                      <a:pt x="1586" y="838"/>
                    </a:cubicBezTo>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8"/>
              <p:cNvSpPr/>
              <p:nvPr/>
            </p:nvSpPr>
            <p:spPr>
              <a:xfrm>
                <a:off x="2375275" y="2798475"/>
                <a:ext cx="85075" cy="27200"/>
              </a:xfrm>
              <a:custGeom>
                <a:avLst/>
                <a:gdLst/>
                <a:ahLst/>
                <a:cxnLst/>
                <a:rect l="l" t="t" r="r" b="b"/>
                <a:pathLst>
                  <a:path w="3403" h="1088" fill="none" extrusionOk="0">
                    <a:moveTo>
                      <a:pt x="3403" y="357"/>
                    </a:moveTo>
                    <a:cubicBezTo>
                      <a:pt x="3403" y="357"/>
                      <a:pt x="1301" y="1"/>
                      <a:pt x="0" y="1087"/>
                    </a:cubicBezTo>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6" name="Google Shape;206;p18"/>
            <p:cNvSpPr/>
            <p:nvPr/>
          </p:nvSpPr>
          <p:spPr>
            <a:xfrm>
              <a:off x="5886606" y="2198858"/>
              <a:ext cx="1832488" cy="1381489"/>
            </a:xfrm>
            <a:custGeom>
              <a:avLst/>
              <a:gdLst/>
              <a:ahLst/>
              <a:cxnLst/>
              <a:rect l="l" t="t" r="r" b="b"/>
              <a:pathLst>
                <a:path w="72790" h="54870" extrusionOk="0">
                  <a:moveTo>
                    <a:pt x="1105" y="13682"/>
                  </a:moveTo>
                  <a:cubicBezTo>
                    <a:pt x="659" y="13860"/>
                    <a:pt x="0" y="14163"/>
                    <a:pt x="0" y="14163"/>
                  </a:cubicBezTo>
                  <a:lnTo>
                    <a:pt x="8658" y="47957"/>
                  </a:lnTo>
                  <a:lnTo>
                    <a:pt x="10653" y="54869"/>
                  </a:lnTo>
                  <a:cubicBezTo>
                    <a:pt x="10653" y="54869"/>
                    <a:pt x="26312" y="46639"/>
                    <a:pt x="41721" y="46906"/>
                  </a:cubicBezTo>
                  <a:cubicBezTo>
                    <a:pt x="57024" y="38765"/>
                    <a:pt x="72789" y="38943"/>
                    <a:pt x="72789" y="38943"/>
                  </a:cubicBezTo>
                  <a:lnTo>
                    <a:pt x="71240" y="33278"/>
                  </a:lnTo>
                  <a:lnTo>
                    <a:pt x="62707" y="1"/>
                  </a:lnTo>
                  <a:cubicBezTo>
                    <a:pt x="62707" y="1"/>
                    <a:pt x="62297" y="1"/>
                    <a:pt x="61549" y="19"/>
                  </a:cubicBezTo>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8"/>
            <p:cNvSpPr/>
            <p:nvPr/>
          </p:nvSpPr>
          <p:spPr>
            <a:xfrm>
              <a:off x="6672299" y="2152229"/>
              <a:ext cx="975407" cy="1177349"/>
            </a:xfrm>
            <a:custGeom>
              <a:avLst/>
              <a:gdLst/>
              <a:ahLst/>
              <a:cxnLst/>
              <a:rect l="l" t="t" r="r" b="b"/>
              <a:pathLst>
                <a:path w="38747" h="46763" extrusionOk="0">
                  <a:moveTo>
                    <a:pt x="1" y="7839"/>
                  </a:moveTo>
                  <a:lnTo>
                    <a:pt x="9977" y="46763"/>
                  </a:lnTo>
                  <a:cubicBezTo>
                    <a:pt x="24086" y="38907"/>
                    <a:pt x="38747" y="39388"/>
                    <a:pt x="38747" y="39388"/>
                  </a:cubicBezTo>
                  <a:lnTo>
                    <a:pt x="38604" y="33420"/>
                  </a:lnTo>
                  <a:lnTo>
                    <a:pt x="30071" y="143"/>
                  </a:lnTo>
                  <a:cubicBezTo>
                    <a:pt x="30071" y="143"/>
                    <a:pt x="14110" y="0"/>
                    <a:pt x="1" y="7839"/>
                  </a:cubicBezTo>
                  <a:close/>
                </a:path>
              </a:pathLst>
            </a:custGeom>
            <a:gradFill>
              <a:gsLst>
                <a:gs pos="0">
                  <a:schemeClr val="dk2"/>
                </a:gs>
                <a:gs pos="100000">
                  <a:schemeClr val="lt1"/>
                </a:gs>
              </a:gsLst>
              <a:lin ang="8099331" scaled="0"/>
            </a:gra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8"/>
            <p:cNvSpPr/>
            <p:nvPr/>
          </p:nvSpPr>
          <p:spPr>
            <a:xfrm>
              <a:off x="5879432" y="2014079"/>
              <a:ext cx="1766102" cy="1371595"/>
            </a:xfrm>
            <a:custGeom>
              <a:avLst/>
              <a:gdLst/>
              <a:ahLst/>
              <a:cxnLst/>
              <a:rect l="l" t="t" r="r" b="b"/>
              <a:pathLst>
                <a:path w="70153" h="54477" extrusionOk="0">
                  <a:moveTo>
                    <a:pt x="60159" y="125"/>
                  </a:moveTo>
                  <a:cubicBezTo>
                    <a:pt x="60159" y="125"/>
                    <a:pt x="44197" y="0"/>
                    <a:pt x="30088" y="7839"/>
                  </a:cubicBezTo>
                  <a:cubicBezTo>
                    <a:pt x="15730" y="7287"/>
                    <a:pt x="0" y="15552"/>
                    <a:pt x="0" y="15552"/>
                  </a:cubicBezTo>
                  <a:lnTo>
                    <a:pt x="9976" y="54477"/>
                  </a:lnTo>
                  <a:cubicBezTo>
                    <a:pt x="9976" y="54477"/>
                    <a:pt x="25706" y="46211"/>
                    <a:pt x="40064" y="46763"/>
                  </a:cubicBezTo>
                  <a:cubicBezTo>
                    <a:pt x="54173" y="38907"/>
                    <a:pt x="70153" y="39049"/>
                    <a:pt x="70153" y="39049"/>
                  </a:cubicBezTo>
                  <a:close/>
                </a:path>
              </a:pathLst>
            </a:custGeom>
            <a:gradFill>
              <a:gsLst>
                <a:gs pos="0">
                  <a:schemeClr val="dk2"/>
                </a:gs>
                <a:gs pos="100000">
                  <a:schemeClr val="lt1"/>
                </a:gs>
              </a:gsLst>
              <a:lin ang="8099331" scaled="0"/>
            </a:gra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8"/>
            <p:cNvSpPr/>
            <p:nvPr/>
          </p:nvSpPr>
          <p:spPr>
            <a:xfrm>
              <a:off x="5879432" y="2197524"/>
              <a:ext cx="1008586" cy="1188125"/>
            </a:xfrm>
            <a:custGeom>
              <a:avLst/>
              <a:gdLst/>
              <a:ahLst/>
              <a:cxnLst/>
              <a:rect l="l" t="t" r="r" b="b"/>
              <a:pathLst>
                <a:path w="40065" h="47191" extrusionOk="0">
                  <a:moveTo>
                    <a:pt x="0" y="8266"/>
                  </a:moveTo>
                  <a:lnTo>
                    <a:pt x="9976" y="47191"/>
                  </a:lnTo>
                  <a:cubicBezTo>
                    <a:pt x="9976" y="47191"/>
                    <a:pt x="25706" y="38925"/>
                    <a:pt x="40064" y="39477"/>
                  </a:cubicBezTo>
                  <a:lnTo>
                    <a:pt x="30088" y="553"/>
                  </a:lnTo>
                  <a:cubicBezTo>
                    <a:pt x="15730" y="1"/>
                    <a:pt x="0" y="8266"/>
                    <a:pt x="0" y="8266"/>
                  </a:cubicBezTo>
                  <a:close/>
                </a:path>
              </a:pathLst>
            </a:custGeom>
            <a:gradFill>
              <a:gsLst>
                <a:gs pos="0">
                  <a:schemeClr val="dk2"/>
                </a:gs>
                <a:gs pos="100000">
                  <a:schemeClr val="lt1"/>
                </a:gs>
              </a:gsLst>
              <a:lin ang="8099331" scaled="0"/>
            </a:gra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8"/>
            <p:cNvSpPr/>
            <p:nvPr/>
          </p:nvSpPr>
          <p:spPr>
            <a:xfrm>
              <a:off x="5914852" y="2155804"/>
              <a:ext cx="1732921" cy="1359484"/>
            </a:xfrm>
            <a:custGeom>
              <a:avLst/>
              <a:gdLst/>
              <a:ahLst/>
              <a:cxnLst/>
              <a:rect l="l" t="t" r="r" b="b"/>
              <a:pathLst>
                <a:path w="68835" h="53996" fill="none" extrusionOk="0">
                  <a:moveTo>
                    <a:pt x="0" y="15410"/>
                  </a:moveTo>
                  <a:lnTo>
                    <a:pt x="8658" y="49204"/>
                  </a:lnTo>
                  <a:lnTo>
                    <a:pt x="11277" y="53996"/>
                  </a:lnTo>
                  <a:cubicBezTo>
                    <a:pt x="11277" y="53996"/>
                    <a:pt x="25706" y="46069"/>
                    <a:pt x="40065" y="46621"/>
                  </a:cubicBezTo>
                  <a:cubicBezTo>
                    <a:pt x="54174" y="38765"/>
                    <a:pt x="68835" y="39246"/>
                    <a:pt x="68835" y="39246"/>
                  </a:cubicBezTo>
                  <a:lnTo>
                    <a:pt x="68692" y="33278"/>
                  </a:lnTo>
                  <a:lnTo>
                    <a:pt x="60159" y="1"/>
                  </a:lnTo>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8"/>
            <p:cNvSpPr/>
            <p:nvPr/>
          </p:nvSpPr>
          <p:spPr>
            <a:xfrm>
              <a:off x="5879432" y="2014079"/>
              <a:ext cx="1766014" cy="1371564"/>
            </a:xfrm>
            <a:custGeom>
              <a:avLst/>
              <a:gdLst/>
              <a:ahLst/>
              <a:cxnLst/>
              <a:rect l="l" t="t" r="r" b="b"/>
              <a:pathLst>
                <a:path w="70153" h="54477" fill="none" extrusionOk="0">
                  <a:moveTo>
                    <a:pt x="60159" y="125"/>
                  </a:moveTo>
                  <a:cubicBezTo>
                    <a:pt x="60159" y="125"/>
                    <a:pt x="44197" y="0"/>
                    <a:pt x="30088" y="7839"/>
                  </a:cubicBezTo>
                  <a:cubicBezTo>
                    <a:pt x="15730" y="7287"/>
                    <a:pt x="0" y="15552"/>
                    <a:pt x="0" y="15552"/>
                  </a:cubicBezTo>
                  <a:lnTo>
                    <a:pt x="9976" y="54477"/>
                  </a:lnTo>
                  <a:cubicBezTo>
                    <a:pt x="9976" y="54477"/>
                    <a:pt x="25706" y="46211"/>
                    <a:pt x="40064" y="46763"/>
                  </a:cubicBezTo>
                  <a:cubicBezTo>
                    <a:pt x="54173" y="38907"/>
                    <a:pt x="70153" y="39049"/>
                    <a:pt x="70153" y="39049"/>
                  </a:cubicBezTo>
                  <a:close/>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8"/>
            <p:cNvSpPr/>
            <p:nvPr/>
          </p:nvSpPr>
          <p:spPr>
            <a:xfrm>
              <a:off x="5879432" y="2197524"/>
              <a:ext cx="1008586" cy="1188125"/>
            </a:xfrm>
            <a:custGeom>
              <a:avLst/>
              <a:gdLst/>
              <a:ahLst/>
              <a:cxnLst/>
              <a:rect l="l" t="t" r="r" b="b"/>
              <a:pathLst>
                <a:path w="40065" h="47191" fill="none" extrusionOk="0">
                  <a:moveTo>
                    <a:pt x="0" y="8266"/>
                  </a:moveTo>
                  <a:lnTo>
                    <a:pt x="9976" y="47191"/>
                  </a:lnTo>
                  <a:cubicBezTo>
                    <a:pt x="9976" y="47191"/>
                    <a:pt x="25706" y="38925"/>
                    <a:pt x="40064" y="39477"/>
                  </a:cubicBezTo>
                  <a:lnTo>
                    <a:pt x="30088" y="553"/>
                  </a:lnTo>
                  <a:cubicBezTo>
                    <a:pt x="15730" y="1"/>
                    <a:pt x="0" y="8266"/>
                    <a:pt x="0" y="8266"/>
                  </a:cubicBezTo>
                  <a:close/>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8"/>
            <p:cNvSpPr/>
            <p:nvPr/>
          </p:nvSpPr>
          <p:spPr>
            <a:xfrm>
              <a:off x="6608633" y="2210968"/>
              <a:ext cx="27817" cy="478"/>
            </a:xfrm>
            <a:custGeom>
              <a:avLst/>
              <a:gdLst/>
              <a:ahLst/>
              <a:cxnLst/>
              <a:rect l="l" t="t" r="r" b="b"/>
              <a:pathLst>
                <a:path w="1105" h="19" extrusionOk="0">
                  <a:moveTo>
                    <a:pt x="0" y="1"/>
                  </a:moveTo>
                  <a:cubicBezTo>
                    <a:pt x="356" y="1"/>
                    <a:pt x="748" y="19"/>
                    <a:pt x="1105" y="19"/>
                  </a:cubicBezTo>
                  <a:cubicBezTo>
                    <a:pt x="748" y="19"/>
                    <a:pt x="374" y="1"/>
                    <a:pt x="0" y="1"/>
                  </a:cubicBezTo>
                  <a:close/>
                </a:path>
              </a:pathLst>
            </a:custGeom>
            <a:gradFill>
              <a:gsLst>
                <a:gs pos="0">
                  <a:srgbClr val="921D87"/>
                </a:gs>
                <a:gs pos="100000">
                  <a:srgbClr val="0E166C"/>
                </a:gs>
              </a:gsLst>
              <a:lin ang="8099331" scaled="0"/>
            </a:gra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8"/>
            <p:cNvSpPr/>
            <p:nvPr/>
          </p:nvSpPr>
          <p:spPr>
            <a:xfrm>
              <a:off x="6606821" y="2210968"/>
              <a:ext cx="25" cy="25"/>
            </a:xfrm>
            <a:custGeom>
              <a:avLst/>
              <a:gdLst/>
              <a:ahLst/>
              <a:cxnLst/>
              <a:rect l="l" t="t" r="r" b="b"/>
              <a:pathLst>
                <a:path w="1" h="1" extrusionOk="0">
                  <a:moveTo>
                    <a:pt x="1" y="1"/>
                  </a:moveTo>
                  <a:close/>
                </a:path>
              </a:pathLst>
            </a:custGeom>
            <a:gradFill>
              <a:gsLst>
                <a:gs pos="0">
                  <a:srgbClr val="921D87"/>
                </a:gs>
                <a:gs pos="100000">
                  <a:srgbClr val="0E166C"/>
                </a:gs>
              </a:gsLst>
              <a:lin ang="8099331" scaled="0"/>
            </a:gra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18"/>
            <p:cNvSpPr/>
            <p:nvPr/>
          </p:nvSpPr>
          <p:spPr>
            <a:xfrm>
              <a:off x="6174954" y="3215681"/>
              <a:ext cx="687520" cy="196456"/>
            </a:xfrm>
            <a:custGeom>
              <a:avLst/>
              <a:gdLst/>
              <a:ahLst/>
              <a:cxnLst/>
              <a:rect l="l" t="t" r="r" b="b"/>
              <a:pathLst>
                <a:path w="27311" h="7803" fill="none" extrusionOk="0">
                  <a:moveTo>
                    <a:pt x="27310" y="392"/>
                  </a:moveTo>
                  <a:cubicBezTo>
                    <a:pt x="27310" y="392"/>
                    <a:pt x="15250" y="0"/>
                    <a:pt x="1" y="7803"/>
                  </a:cubicBezTo>
                </a:path>
              </a:pathLst>
            </a:custGeom>
            <a:gradFill>
              <a:gsLst>
                <a:gs pos="0">
                  <a:srgbClr val="921D87"/>
                </a:gs>
                <a:gs pos="100000">
                  <a:srgbClr val="0E166C"/>
                </a:gs>
              </a:gsLst>
              <a:lin ang="8099331" scaled="0"/>
            </a:gra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8"/>
            <p:cNvSpPr/>
            <p:nvPr/>
          </p:nvSpPr>
          <p:spPr>
            <a:xfrm>
              <a:off x="6186610" y="3244383"/>
              <a:ext cx="687520" cy="196456"/>
            </a:xfrm>
            <a:custGeom>
              <a:avLst/>
              <a:gdLst/>
              <a:ahLst/>
              <a:cxnLst/>
              <a:rect l="l" t="t" r="r" b="b"/>
              <a:pathLst>
                <a:path w="27311" h="7803" fill="none" extrusionOk="0">
                  <a:moveTo>
                    <a:pt x="27310" y="392"/>
                  </a:moveTo>
                  <a:cubicBezTo>
                    <a:pt x="27310" y="392"/>
                    <a:pt x="15268" y="0"/>
                    <a:pt x="1" y="7803"/>
                  </a:cubicBezTo>
                </a:path>
              </a:pathLst>
            </a:custGeom>
            <a:gradFill>
              <a:gsLst>
                <a:gs pos="0">
                  <a:srgbClr val="921D87"/>
                </a:gs>
                <a:gs pos="100000">
                  <a:srgbClr val="0E166C"/>
                </a:gs>
              </a:gsLst>
              <a:lin ang="8099331" scaled="0"/>
            </a:gra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8"/>
            <p:cNvSpPr/>
            <p:nvPr/>
          </p:nvSpPr>
          <p:spPr>
            <a:xfrm>
              <a:off x="6200078" y="3274420"/>
              <a:ext cx="687495" cy="196481"/>
            </a:xfrm>
            <a:custGeom>
              <a:avLst/>
              <a:gdLst/>
              <a:ahLst/>
              <a:cxnLst/>
              <a:rect l="l" t="t" r="r" b="b"/>
              <a:pathLst>
                <a:path w="27310" h="7804" fill="none" extrusionOk="0">
                  <a:moveTo>
                    <a:pt x="27310" y="410"/>
                  </a:moveTo>
                  <a:cubicBezTo>
                    <a:pt x="27310" y="410"/>
                    <a:pt x="15249" y="1"/>
                    <a:pt x="0" y="7803"/>
                  </a:cubicBezTo>
                </a:path>
              </a:pathLst>
            </a:custGeom>
            <a:gradFill>
              <a:gsLst>
                <a:gs pos="0">
                  <a:srgbClr val="921D87"/>
                </a:gs>
                <a:gs pos="100000">
                  <a:srgbClr val="0E166C"/>
                </a:gs>
              </a:gsLst>
              <a:lin ang="8099331" scaled="0"/>
            </a:gra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8"/>
            <p:cNvSpPr/>
            <p:nvPr/>
          </p:nvSpPr>
          <p:spPr>
            <a:xfrm>
              <a:off x="6915811" y="3036265"/>
              <a:ext cx="689308" cy="178983"/>
            </a:xfrm>
            <a:custGeom>
              <a:avLst/>
              <a:gdLst/>
              <a:ahLst/>
              <a:cxnLst/>
              <a:rect l="l" t="t" r="r" b="b"/>
              <a:pathLst>
                <a:path w="27382" h="7109" fill="none" extrusionOk="0">
                  <a:moveTo>
                    <a:pt x="1" y="7108"/>
                  </a:moveTo>
                  <a:cubicBezTo>
                    <a:pt x="1" y="7108"/>
                    <a:pt x="10262" y="802"/>
                    <a:pt x="27382" y="0"/>
                  </a:cubicBezTo>
                </a:path>
              </a:pathLst>
            </a:custGeom>
            <a:gradFill>
              <a:gsLst>
                <a:gs pos="0">
                  <a:srgbClr val="921D87"/>
                </a:gs>
                <a:gs pos="100000">
                  <a:srgbClr val="0E166C"/>
                </a:gs>
              </a:gsLst>
              <a:lin ang="8099331" scaled="0"/>
            </a:gra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18"/>
            <p:cNvSpPr/>
            <p:nvPr/>
          </p:nvSpPr>
          <p:spPr>
            <a:xfrm>
              <a:off x="6919411" y="3067209"/>
              <a:ext cx="689736" cy="178983"/>
            </a:xfrm>
            <a:custGeom>
              <a:avLst/>
              <a:gdLst/>
              <a:ahLst/>
              <a:cxnLst/>
              <a:rect l="l" t="t" r="r" b="b"/>
              <a:pathLst>
                <a:path w="27399" h="7109" fill="none" extrusionOk="0">
                  <a:moveTo>
                    <a:pt x="0" y="7108"/>
                  </a:moveTo>
                  <a:cubicBezTo>
                    <a:pt x="0" y="7108"/>
                    <a:pt x="10279" y="802"/>
                    <a:pt x="27399" y="0"/>
                  </a:cubicBezTo>
                </a:path>
              </a:pathLst>
            </a:custGeom>
            <a:gradFill>
              <a:gsLst>
                <a:gs pos="0">
                  <a:srgbClr val="921D87"/>
                </a:gs>
                <a:gs pos="100000">
                  <a:srgbClr val="0E166C"/>
                </a:gs>
              </a:gsLst>
              <a:lin ang="8099331" scaled="0"/>
            </a:gra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18"/>
            <p:cNvSpPr/>
            <p:nvPr/>
          </p:nvSpPr>
          <p:spPr>
            <a:xfrm>
              <a:off x="6922986" y="3099939"/>
              <a:ext cx="689761" cy="178983"/>
            </a:xfrm>
            <a:custGeom>
              <a:avLst/>
              <a:gdLst/>
              <a:ahLst/>
              <a:cxnLst/>
              <a:rect l="l" t="t" r="r" b="b"/>
              <a:pathLst>
                <a:path w="27400" h="7109" fill="none" extrusionOk="0">
                  <a:moveTo>
                    <a:pt x="1" y="7109"/>
                  </a:moveTo>
                  <a:cubicBezTo>
                    <a:pt x="1" y="7109"/>
                    <a:pt x="10262" y="803"/>
                    <a:pt x="27399" y="1"/>
                  </a:cubicBezTo>
                </a:path>
              </a:pathLst>
            </a:custGeom>
            <a:gradFill>
              <a:gsLst>
                <a:gs pos="0">
                  <a:srgbClr val="921D87"/>
                </a:gs>
                <a:gs pos="100000">
                  <a:srgbClr val="0E166C"/>
                </a:gs>
              </a:gsLst>
              <a:lin ang="8099331" scaled="0"/>
            </a:gra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8"/>
            <p:cNvSpPr/>
            <p:nvPr/>
          </p:nvSpPr>
          <p:spPr>
            <a:xfrm>
              <a:off x="6888019" y="3191007"/>
              <a:ext cx="35445" cy="138599"/>
            </a:xfrm>
            <a:custGeom>
              <a:avLst/>
              <a:gdLst/>
              <a:ahLst/>
              <a:cxnLst/>
              <a:rect l="l" t="t" r="r" b="b"/>
              <a:pathLst>
                <a:path w="1408" h="5505" fill="none" extrusionOk="0">
                  <a:moveTo>
                    <a:pt x="0" y="0"/>
                  </a:moveTo>
                  <a:lnTo>
                    <a:pt x="1408" y="5505"/>
                  </a:lnTo>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8"/>
            <p:cNvSpPr/>
            <p:nvPr/>
          </p:nvSpPr>
          <p:spPr>
            <a:xfrm>
              <a:off x="5981212" y="2335673"/>
              <a:ext cx="617562" cy="204084"/>
            </a:xfrm>
            <a:custGeom>
              <a:avLst/>
              <a:gdLst/>
              <a:ahLst/>
              <a:cxnLst/>
              <a:rect l="l" t="t" r="r" b="b"/>
              <a:pathLst>
                <a:path w="24532" h="8106" fill="none" extrusionOk="0">
                  <a:moveTo>
                    <a:pt x="820" y="8106"/>
                  </a:moveTo>
                  <a:lnTo>
                    <a:pt x="1" y="6289"/>
                  </a:lnTo>
                  <a:cubicBezTo>
                    <a:pt x="10743" y="1443"/>
                    <a:pt x="19899" y="268"/>
                    <a:pt x="24407" y="0"/>
                  </a:cubicBezTo>
                  <a:lnTo>
                    <a:pt x="24531" y="2013"/>
                  </a:lnTo>
                  <a:cubicBezTo>
                    <a:pt x="20167" y="2263"/>
                    <a:pt x="11277" y="3403"/>
                    <a:pt x="820" y="8106"/>
                  </a:cubicBezTo>
                  <a:close/>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8"/>
            <p:cNvSpPr/>
            <p:nvPr/>
          </p:nvSpPr>
          <p:spPr>
            <a:xfrm>
              <a:off x="6014845" y="2466647"/>
              <a:ext cx="617562" cy="204084"/>
            </a:xfrm>
            <a:custGeom>
              <a:avLst/>
              <a:gdLst/>
              <a:ahLst/>
              <a:cxnLst/>
              <a:rect l="l" t="t" r="r" b="b"/>
              <a:pathLst>
                <a:path w="24532" h="8106" fill="none" extrusionOk="0">
                  <a:moveTo>
                    <a:pt x="820" y="8106"/>
                  </a:moveTo>
                  <a:lnTo>
                    <a:pt x="1" y="6271"/>
                  </a:lnTo>
                  <a:cubicBezTo>
                    <a:pt x="10743" y="1443"/>
                    <a:pt x="19900" y="267"/>
                    <a:pt x="24407" y="0"/>
                  </a:cubicBezTo>
                  <a:lnTo>
                    <a:pt x="24531" y="1995"/>
                  </a:lnTo>
                  <a:cubicBezTo>
                    <a:pt x="20167" y="2263"/>
                    <a:pt x="11277" y="3403"/>
                    <a:pt x="820" y="8106"/>
                  </a:cubicBezTo>
                  <a:close/>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18"/>
            <p:cNvSpPr/>
            <p:nvPr/>
          </p:nvSpPr>
          <p:spPr>
            <a:xfrm>
              <a:off x="6054318" y="2597168"/>
              <a:ext cx="617109" cy="204537"/>
            </a:xfrm>
            <a:custGeom>
              <a:avLst/>
              <a:gdLst/>
              <a:ahLst/>
              <a:cxnLst/>
              <a:rect l="l" t="t" r="r" b="b"/>
              <a:pathLst>
                <a:path w="24514" h="8124" fill="none" extrusionOk="0">
                  <a:moveTo>
                    <a:pt x="820" y="8123"/>
                  </a:moveTo>
                  <a:lnTo>
                    <a:pt x="1" y="6289"/>
                  </a:lnTo>
                  <a:cubicBezTo>
                    <a:pt x="10743" y="1461"/>
                    <a:pt x="19899" y="285"/>
                    <a:pt x="24388" y="0"/>
                  </a:cubicBezTo>
                  <a:lnTo>
                    <a:pt x="24513" y="2013"/>
                  </a:lnTo>
                  <a:cubicBezTo>
                    <a:pt x="20149" y="2280"/>
                    <a:pt x="11259" y="3420"/>
                    <a:pt x="820" y="8123"/>
                  </a:cubicBezTo>
                  <a:close/>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8"/>
            <p:cNvSpPr/>
            <p:nvPr/>
          </p:nvSpPr>
          <p:spPr>
            <a:xfrm>
              <a:off x="6089739" y="2733958"/>
              <a:ext cx="617109" cy="204084"/>
            </a:xfrm>
            <a:custGeom>
              <a:avLst/>
              <a:gdLst/>
              <a:ahLst/>
              <a:cxnLst/>
              <a:rect l="l" t="t" r="r" b="b"/>
              <a:pathLst>
                <a:path w="24514" h="8106" fill="none" extrusionOk="0">
                  <a:moveTo>
                    <a:pt x="820" y="8106"/>
                  </a:moveTo>
                  <a:lnTo>
                    <a:pt x="1" y="6271"/>
                  </a:lnTo>
                  <a:cubicBezTo>
                    <a:pt x="10743" y="1443"/>
                    <a:pt x="19900" y="268"/>
                    <a:pt x="24389" y="0"/>
                  </a:cubicBezTo>
                  <a:lnTo>
                    <a:pt x="24513" y="1996"/>
                  </a:lnTo>
                  <a:cubicBezTo>
                    <a:pt x="20149" y="2263"/>
                    <a:pt x="11277" y="3403"/>
                    <a:pt x="820" y="8106"/>
                  </a:cubicBezTo>
                  <a:close/>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8"/>
            <p:cNvSpPr/>
            <p:nvPr/>
          </p:nvSpPr>
          <p:spPr>
            <a:xfrm>
              <a:off x="6121584" y="2870320"/>
              <a:ext cx="617109" cy="204084"/>
            </a:xfrm>
            <a:custGeom>
              <a:avLst/>
              <a:gdLst/>
              <a:ahLst/>
              <a:cxnLst/>
              <a:rect l="l" t="t" r="r" b="b"/>
              <a:pathLst>
                <a:path w="24514" h="8106" fill="none" extrusionOk="0">
                  <a:moveTo>
                    <a:pt x="820" y="8106"/>
                  </a:moveTo>
                  <a:lnTo>
                    <a:pt x="1" y="6271"/>
                  </a:lnTo>
                  <a:cubicBezTo>
                    <a:pt x="10743" y="1443"/>
                    <a:pt x="19899" y="267"/>
                    <a:pt x="24389" y="0"/>
                  </a:cubicBezTo>
                  <a:lnTo>
                    <a:pt x="24513" y="1995"/>
                  </a:lnTo>
                  <a:cubicBezTo>
                    <a:pt x="20149" y="2262"/>
                    <a:pt x="11259" y="3403"/>
                    <a:pt x="820" y="8106"/>
                  </a:cubicBezTo>
                  <a:close/>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8"/>
            <p:cNvSpPr/>
            <p:nvPr/>
          </p:nvSpPr>
          <p:spPr>
            <a:xfrm>
              <a:off x="6733297" y="2161192"/>
              <a:ext cx="617990" cy="201416"/>
            </a:xfrm>
            <a:custGeom>
              <a:avLst/>
              <a:gdLst/>
              <a:ahLst/>
              <a:cxnLst/>
              <a:rect l="l" t="t" r="r" b="b"/>
              <a:pathLst>
                <a:path w="24549" h="8000" fill="none" extrusionOk="0">
                  <a:moveTo>
                    <a:pt x="802" y="7999"/>
                  </a:moveTo>
                  <a:lnTo>
                    <a:pt x="1" y="6164"/>
                  </a:lnTo>
                  <a:cubicBezTo>
                    <a:pt x="10760" y="1390"/>
                    <a:pt x="19935" y="250"/>
                    <a:pt x="24424" y="1"/>
                  </a:cubicBezTo>
                  <a:lnTo>
                    <a:pt x="24549" y="2014"/>
                  </a:lnTo>
                  <a:cubicBezTo>
                    <a:pt x="20184" y="2245"/>
                    <a:pt x="11295" y="3350"/>
                    <a:pt x="802" y="7999"/>
                  </a:cubicBezTo>
                  <a:close/>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18"/>
            <p:cNvSpPr/>
            <p:nvPr/>
          </p:nvSpPr>
          <p:spPr>
            <a:xfrm>
              <a:off x="6766024" y="2292619"/>
              <a:ext cx="618016" cy="200937"/>
            </a:xfrm>
            <a:custGeom>
              <a:avLst/>
              <a:gdLst/>
              <a:ahLst/>
              <a:cxnLst/>
              <a:rect l="l" t="t" r="r" b="b"/>
              <a:pathLst>
                <a:path w="24550" h="7981" fill="none" extrusionOk="0">
                  <a:moveTo>
                    <a:pt x="820" y="7981"/>
                  </a:moveTo>
                  <a:lnTo>
                    <a:pt x="1" y="6146"/>
                  </a:lnTo>
                  <a:cubicBezTo>
                    <a:pt x="10779" y="1372"/>
                    <a:pt x="19935" y="232"/>
                    <a:pt x="24442" y="0"/>
                  </a:cubicBezTo>
                  <a:lnTo>
                    <a:pt x="24549" y="1995"/>
                  </a:lnTo>
                  <a:cubicBezTo>
                    <a:pt x="20185" y="2227"/>
                    <a:pt x="11295" y="3331"/>
                    <a:pt x="820" y="7981"/>
                  </a:cubicBezTo>
                  <a:close/>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8"/>
            <p:cNvSpPr/>
            <p:nvPr/>
          </p:nvSpPr>
          <p:spPr>
            <a:xfrm>
              <a:off x="6804591" y="2423568"/>
              <a:ext cx="618016" cy="200962"/>
            </a:xfrm>
            <a:custGeom>
              <a:avLst/>
              <a:gdLst/>
              <a:ahLst/>
              <a:cxnLst/>
              <a:rect l="l" t="t" r="r" b="b"/>
              <a:pathLst>
                <a:path w="24550" h="7982" fill="none" extrusionOk="0">
                  <a:moveTo>
                    <a:pt x="820" y="7982"/>
                  </a:moveTo>
                  <a:lnTo>
                    <a:pt x="1" y="6147"/>
                  </a:lnTo>
                  <a:cubicBezTo>
                    <a:pt x="10779" y="1373"/>
                    <a:pt x="19935" y="250"/>
                    <a:pt x="24442" y="1"/>
                  </a:cubicBezTo>
                  <a:lnTo>
                    <a:pt x="24549" y="1996"/>
                  </a:lnTo>
                  <a:cubicBezTo>
                    <a:pt x="20185" y="2246"/>
                    <a:pt x="11277" y="3332"/>
                    <a:pt x="820" y="7982"/>
                  </a:cubicBezTo>
                  <a:close/>
                </a:path>
              </a:pathLst>
            </a:custGeom>
            <a:gradFill>
              <a:gsLst>
                <a:gs pos="0">
                  <a:srgbClr val="921D87"/>
                </a:gs>
                <a:gs pos="100000">
                  <a:srgbClr val="0E166C"/>
                </a:gs>
              </a:gsLst>
              <a:lin ang="8099331" scaled="0"/>
            </a:gra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0" name="Google Shape;230;p18"/>
            <p:cNvGrpSpPr/>
            <p:nvPr/>
          </p:nvGrpSpPr>
          <p:grpSpPr>
            <a:xfrm flipH="1">
              <a:off x="5534963" y="2383183"/>
              <a:ext cx="843572" cy="1221356"/>
              <a:chOff x="-1602050" y="2114015"/>
              <a:chExt cx="1213397" cy="1756580"/>
            </a:xfrm>
          </p:grpSpPr>
          <p:sp>
            <p:nvSpPr>
              <p:cNvPr id="231" name="Google Shape;231;p18"/>
              <p:cNvSpPr/>
              <p:nvPr/>
            </p:nvSpPr>
            <p:spPr>
              <a:xfrm>
                <a:off x="-1558850" y="2221743"/>
                <a:ext cx="1102450" cy="1102450"/>
              </a:xfrm>
              <a:custGeom>
                <a:avLst/>
                <a:gdLst/>
                <a:ahLst/>
                <a:cxnLst/>
                <a:rect l="l" t="t" r="r" b="b"/>
                <a:pathLst>
                  <a:path w="30446" h="30446" extrusionOk="0">
                    <a:moveTo>
                      <a:pt x="26455" y="7981"/>
                    </a:moveTo>
                    <a:cubicBezTo>
                      <a:pt x="30446" y="14199"/>
                      <a:pt x="28664" y="22465"/>
                      <a:pt x="22465" y="26455"/>
                    </a:cubicBezTo>
                    <a:cubicBezTo>
                      <a:pt x="16247" y="30445"/>
                      <a:pt x="7982" y="28646"/>
                      <a:pt x="3991" y="22447"/>
                    </a:cubicBezTo>
                    <a:cubicBezTo>
                      <a:pt x="1" y="16247"/>
                      <a:pt x="1800" y="7981"/>
                      <a:pt x="7999" y="3991"/>
                    </a:cubicBezTo>
                    <a:cubicBezTo>
                      <a:pt x="14199" y="1"/>
                      <a:pt x="22465" y="1782"/>
                      <a:pt x="26455" y="7981"/>
                    </a:cubicBezTo>
                    <a:close/>
                  </a:path>
                </a:pathLst>
              </a:custGeom>
              <a:gradFill>
                <a:gsLst>
                  <a:gs pos="0">
                    <a:schemeClr val="dk2"/>
                  </a:gs>
                  <a:gs pos="100000">
                    <a:schemeClr val="lt1"/>
                  </a:gs>
                </a:gsLst>
                <a:lin ang="8099331"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8"/>
              <p:cNvSpPr/>
              <p:nvPr/>
            </p:nvSpPr>
            <p:spPr>
              <a:xfrm>
                <a:off x="-805409" y="3226126"/>
                <a:ext cx="163235" cy="217405"/>
              </a:xfrm>
              <a:custGeom>
                <a:avLst/>
                <a:gdLst/>
                <a:ahLst/>
                <a:cxnLst/>
                <a:rect l="l" t="t" r="r" b="b"/>
                <a:pathLst>
                  <a:path w="4508" h="6004" extrusionOk="0">
                    <a:moveTo>
                      <a:pt x="1" y="1016"/>
                    </a:moveTo>
                    <a:lnTo>
                      <a:pt x="2050" y="1"/>
                    </a:lnTo>
                    <a:lnTo>
                      <a:pt x="4508" y="5006"/>
                    </a:lnTo>
                    <a:lnTo>
                      <a:pt x="2477" y="6004"/>
                    </a:lnTo>
                    <a:close/>
                  </a:path>
                </a:pathLst>
              </a:cu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8"/>
              <p:cNvSpPr/>
              <p:nvPr/>
            </p:nvSpPr>
            <p:spPr>
              <a:xfrm>
                <a:off x="-780243" y="3350619"/>
                <a:ext cx="382559" cy="519976"/>
              </a:xfrm>
              <a:custGeom>
                <a:avLst/>
                <a:gdLst/>
                <a:ahLst/>
                <a:cxnLst/>
                <a:rect l="l" t="t" r="r" b="b"/>
                <a:pathLst>
                  <a:path w="10565" h="14360" extrusionOk="0">
                    <a:moveTo>
                      <a:pt x="1426" y="1266"/>
                    </a:moveTo>
                    <a:lnTo>
                      <a:pt x="2994" y="500"/>
                    </a:lnTo>
                    <a:cubicBezTo>
                      <a:pt x="3973" y="1"/>
                      <a:pt x="5185" y="410"/>
                      <a:pt x="5666" y="1408"/>
                    </a:cubicBezTo>
                    <a:lnTo>
                      <a:pt x="9977" y="10119"/>
                    </a:lnTo>
                    <a:cubicBezTo>
                      <a:pt x="10565" y="11313"/>
                      <a:pt x="10084" y="12774"/>
                      <a:pt x="8872" y="13361"/>
                    </a:cubicBezTo>
                    <a:lnTo>
                      <a:pt x="8053" y="13771"/>
                    </a:lnTo>
                    <a:cubicBezTo>
                      <a:pt x="6859" y="14359"/>
                      <a:pt x="5398" y="13878"/>
                      <a:pt x="4811" y="12667"/>
                    </a:cubicBezTo>
                    <a:lnTo>
                      <a:pt x="500" y="3956"/>
                    </a:lnTo>
                    <a:cubicBezTo>
                      <a:pt x="1" y="2958"/>
                      <a:pt x="410" y="1747"/>
                      <a:pt x="1426" y="1266"/>
                    </a:cubicBezTo>
                    <a:close/>
                  </a:path>
                </a:pathLst>
              </a:cu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8"/>
              <p:cNvSpPr/>
              <p:nvPr/>
            </p:nvSpPr>
            <p:spPr>
              <a:xfrm>
                <a:off x="-1602050" y="2114015"/>
                <a:ext cx="1213397" cy="1281762"/>
              </a:xfrm>
              <a:custGeom>
                <a:avLst/>
                <a:gdLst/>
                <a:ahLst/>
                <a:cxnLst/>
                <a:rect l="l" t="t" r="r" b="b"/>
                <a:pathLst>
                  <a:path w="33510" h="35398" extrusionOk="0">
                    <a:moveTo>
                      <a:pt x="9282" y="3902"/>
                    </a:moveTo>
                    <a:cubicBezTo>
                      <a:pt x="3492" y="6770"/>
                      <a:pt x="0" y="12827"/>
                      <a:pt x="428" y="19258"/>
                    </a:cubicBezTo>
                    <a:cubicBezTo>
                      <a:pt x="855" y="25707"/>
                      <a:pt x="5113" y="31247"/>
                      <a:pt x="11223" y="33331"/>
                    </a:cubicBezTo>
                    <a:cubicBezTo>
                      <a:pt x="17334" y="35398"/>
                      <a:pt x="24103" y="33581"/>
                      <a:pt x="28343" y="28735"/>
                    </a:cubicBezTo>
                    <a:cubicBezTo>
                      <a:pt x="32600" y="23872"/>
                      <a:pt x="33509" y="16942"/>
                      <a:pt x="30659" y="11152"/>
                    </a:cubicBezTo>
                    <a:cubicBezTo>
                      <a:pt x="26757" y="3243"/>
                      <a:pt x="17191" y="1"/>
                      <a:pt x="9282" y="3902"/>
                    </a:cubicBezTo>
                    <a:close/>
                    <a:moveTo>
                      <a:pt x="21467" y="28593"/>
                    </a:moveTo>
                    <a:cubicBezTo>
                      <a:pt x="17262" y="30677"/>
                      <a:pt x="12221" y="30018"/>
                      <a:pt x="8711" y="26918"/>
                    </a:cubicBezTo>
                    <a:cubicBezTo>
                      <a:pt x="5184" y="23836"/>
                      <a:pt x="3866" y="18937"/>
                      <a:pt x="5380" y="14502"/>
                    </a:cubicBezTo>
                    <a:cubicBezTo>
                      <a:pt x="6877" y="10066"/>
                      <a:pt x="10903" y="6966"/>
                      <a:pt x="15570" y="6663"/>
                    </a:cubicBezTo>
                    <a:cubicBezTo>
                      <a:pt x="20255" y="6360"/>
                      <a:pt x="24655" y="8890"/>
                      <a:pt x="26722" y="13094"/>
                    </a:cubicBezTo>
                    <a:cubicBezTo>
                      <a:pt x="29554" y="18830"/>
                      <a:pt x="27203" y="25760"/>
                      <a:pt x="21467" y="28593"/>
                    </a:cubicBezTo>
                    <a:close/>
                  </a:path>
                </a:pathLst>
              </a:cu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18"/>
              <p:cNvSpPr/>
              <p:nvPr/>
            </p:nvSpPr>
            <p:spPr>
              <a:xfrm>
                <a:off x="-1131163" y="2548148"/>
                <a:ext cx="221316" cy="221279"/>
              </a:xfrm>
              <a:custGeom>
                <a:avLst/>
                <a:gdLst/>
                <a:ahLst/>
                <a:cxnLst/>
                <a:rect l="l" t="t" r="r" b="b"/>
                <a:pathLst>
                  <a:path w="6112" h="6111" fill="none" extrusionOk="0">
                    <a:moveTo>
                      <a:pt x="3047" y="6111"/>
                    </a:moveTo>
                    <a:lnTo>
                      <a:pt x="3047" y="6111"/>
                    </a:lnTo>
                    <a:cubicBezTo>
                      <a:pt x="1372" y="6093"/>
                      <a:pt x="1" y="4739"/>
                      <a:pt x="1" y="3047"/>
                    </a:cubicBezTo>
                    <a:lnTo>
                      <a:pt x="1" y="3047"/>
                    </a:lnTo>
                    <a:cubicBezTo>
                      <a:pt x="1" y="1372"/>
                      <a:pt x="1372" y="1"/>
                      <a:pt x="3047" y="1"/>
                    </a:cubicBezTo>
                    <a:lnTo>
                      <a:pt x="3047" y="1"/>
                    </a:lnTo>
                    <a:cubicBezTo>
                      <a:pt x="4739" y="1"/>
                      <a:pt x="6093" y="1372"/>
                      <a:pt x="6111" y="3047"/>
                    </a:cubicBezTo>
                    <a:lnTo>
                      <a:pt x="6111" y="3047"/>
                    </a:lnTo>
                    <a:cubicBezTo>
                      <a:pt x="6093" y="4739"/>
                      <a:pt x="4739" y="6093"/>
                      <a:pt x="3047" y="6111"/>
                    </a:cubicBezTo>
                    <a:close/>
                  </a:path>
                </a:pathLst>
              </a:custGeom>
              <a:solidFill>
                <a:schemeClr val="dk1"/>
              </a:soli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8"/>
              <p:cNvSpPr/>
              <p:nvPr/>
            </p:nvSpPr>
            <p:spPr>
              <a:xfrm>
                <a:off x="-1259531" y="2811981"/>
                <a:ext cx="476741" cy="120036"/>
              </a:xfrm>
              <a:custGeom>
                <a:avLst/>
                <a:gdLst/>
                <a:ahLst/>
                <a:cxnLst/>
                <a:rect l="l" t="t" r="r" b="b"/>
                <a:pathLst>
                  <a:path w="13166" h="3315" fill="none" extrusionOk="0">
                    <a:moveTo>
                      <a:pt x="13165" y="3314"/>
                    </a:moveTo>
                    <a:cubicBezTo>
                      <a:pt x="13165" y="1479"/>
                      <a:pt x="11687" y="1"/>
                      <a:pt x="9870" y="1"/>
                    </a:cubicBezTo>
                    <a:lnTo>
                      <a:pt x="3314" y="1"/>
                    </a:lnTo>
                    <a:cubicBezTo>
                      <a:pt x="1497" y="1"/>
                      <a:pt x="18" y="1479"/>
                      <a:pt x="1" y="3314"/>
                    </a:cubicBezTo>
                    <a:close/>
                  </a:path>
                </a:pathLst>
              </a:custGeom>
              <a:solidFill>
                <a:schemeClr val="dk1"/>
              </a:solid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7" name="Google Shape;237;p18"/>
            <p:cNvSpPr/>
            <p:nvPr/>
          </p:nvSpPr>
          <p:spPr>
            <a:xfrm flipH="1">
              <a:off x="6644587" y="1497775"/>
              <a:ext cx="168461" cy="169472"/>
            </a:xfrm>
            <a:custGeom>
              <a:avLst/>
              <a:gdLst/>
              <a:ahLst/>
              <a:cxnLst/>
              <a:rect l="l" t="t" r="r" b="b"/>
              <a:pathLst>
                <a:path w="3065" h="3083" fill="none" extrusionOk="0">
                  <a:moveTo>
                    <a:pt x="3065" y="1551"/>
                  </a:moveTo>
                  <a:cubicBezTo>
                    <a:pt x="3065" y="2388"/>
                    <a:pt x="2388" y="3083"/>
                    <a:pt x="1533" y="3083"/>
                  </a:cubicBezTo>
                  <a:cubicBezTo>
                    <a:pt x="678" y="3083"/>
                    <a:pt x="1" y="2388"/>
                    <a:pt x="1" y="1551"/>
                  </a:cubicBezTo>
                  <a:cubicBezTo>
                    <a:pt x="1" y="696"/>
                    <a:pt x="678" y="1"/>
                    <a:pt x="1533" y="1"/>
                  </a:cubicBezTo>
                  <a:cubicBezTo>
                    <a:pt x="2388" y="1"/>
                    <a:pt x="3065" y="696"/>
                    <a:pt x="3065" y="1551"/>
                  </a:cubicBezTo>
                  <a:close/>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8"/>
            <p:cNvSpPr/>
            <p:nvPr/>
          </p:nvSpPr>
          <p:spPr>
            <a:xfrm rot="1685939" flipH="1">
              <a:off x="7322975" y="1801653"/>
              <a:ext cx="47003" cy="47496"/>
            </a:xfrm>
            <a:custGeom>
              <a:avLst/>
              <a:gdLst/>
              <a:ahLst/>
              <a:cxnLst/>
              <a:rect l="l" t="t" r="r" b="b"/>
              <a:pathLst>
                <a:path w="1729" h="1747" fill="none" extrusionOk="0">
                  <a:moveTo>
                    <a:pt x="1729" y="749"/>
                  </a:moveTo>
                  <a:cubicBezTo>
                    <a:pt x="1729" y="1408"/>
                    <a:pt x="927" y="1746"/>
                    <a:pt x="464" y="1265"/>
                  </a:cubicBezTo>
                  <a:cubicBezTo>
                    <a:pt x="1" y="802"/>
                    <a:pt x="322" y="1"/>
                    <a:pt x="998" y="1"/>
                  </a:cubicBezTo>
                  <a:cubicBezTo>
                    <a:pt x="1408" y="1"/>
                    <a:pt x="1729" y="339"/>
                    <a:pt x="1729" y="749"/>
                  </a:cubicBezTo>
                  <a:close/>
                </a:path>
              </a:pathLst>
            </a:custGeom>
            <a:noFill/>
            <a:ln w="9525" cap="flat" cmpd="sng">
              <a:solidFill>
                <a:schemeClr val="dk1"/>
              </a:solidFill>
              <a:prstDash val="solid"/>
              <a:miter lim="1781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18"/>
            <p:cNvSpPr/>
            <p:nvPr/>
          </p:nvSpPr>
          <p:spPr>
            <a:xfrm>
              <a:off x="6378536" y="3313740"/>
              <a:ext cx="248886" cy="236267"/>
            </a:xfrm>
            <a:custGeom>
              <a:avLst/>
              <a:gdLst/>
              <a:ahLst/>
              <a:cxnLst/>
              <a:rect l="l" t="t" r="r" b="b"/>
              <a:pathLst>
                <a:path w="12613" h="11972" extrusionOk="0">
                  <a:moveTo>
                    <a:pt x="6823" y="428"/>
                  </a:moveTo>
                  <a:lnTo>
                    <a:pt x="8266" y="3350"/>
                  </a:lnTo>
                  <a:cubicBezTo>
                    <a:pt x="8355" y="3528"/>
                    <a:pt x="8515" y="3653"/>
                    <a:pt x="8711" y="3670"/>
                  </a:cubicBezTo>
                  <a:lnTo>
                    <a:pt x="11936" y="4134"/>
                  </a:lnTo>
                  <a:cubicBezTo>
                    <a:pt x="12417" y="4205"/>
                    <a:pt x="12613" y="4793"/>
                    <a:pt x="12256" y="5131"/>
                  </a:cubicBezTo>
                  <a:lnTo>
                    <a:pt x="9923" y="7411"/>
                  </a:lnTo>
                  <a:cubicBezTo>
                    <a:pt x="9798" y="7536"/>
                    <a:pt x="9727" y="7732"/>
                    <a:pt x="9762" y="7928"/>
                  </a:cubicBezTo>
                  <a:lnTo>
                    <a:pt x="10315" y="11135"/>
                  </a:lnTo>
                  <a:cubicBezTo>
                    <a:pt x="10386" y="11616"/>
                    <a:pt x="9887" y="11972"/>
                    <a:pt x="9477" y="11740"/>
                  </a:cubicBezTo>
                  <a:lnTo>
                    <a:pt x="6574" y="10226"/>
                  </a:lnTo>
                  <a:cubicBezTo>
                    <a:pt x="6395" y="10137"/>
                    <a:pt x="6200" y="10137"/>
                    <a:pt x="6039" y="10226"/>
                  </a:cubicBezTo>
                  <a:lnTo>
                    <a:pt x="3135" y="11740"/>
                  </a:lnTo>
                  <a:cubicBezTo>
                    <a:pt x="2708" y="11972"/>
                    <a:pt x="2209" y="11616"/>
                    <a:pt x="2298" y="11135"/>
                  </a:cubicBezTo>
                  <a:lnTo>
                    <a:pt x="2850" y="7928"/>
                  </a:lnTo>
                  <a:cubicBezTo>
                    <a:pt x="2886" y="7732"/>
                    <a:pt x="2815" y="7536"/>
                    <a:pt x="2672" y="7411"/>
                  </a:cubicBezTo>
                  <a:lnTo>
                    <a:pt x="339" y="5131"/>
                  </a:lnTo>
                  <a:cubicBezTo>
                    <a:pt x="0" y="4793"/>
                    <a:pt x="196" y="4205"/>
                    <a:pt x="659" y="4134"/>
                  </a:cubicBezTo>
                  <a:lnTo>
                    <a:pt x="3901" y="3670"/>
                  </a:lnTo>
                  <a:cubicBezTo>
                    <a:pt x="4080" y="3653"/>
                    <a:pt x="4258" y="3528"/>
                    <a:pt x="4347" y="3350"/>
                  </a:cubicBezTo>
                  <a:lnTo>
                    <a:pt x="5790" y="428"/>
                  </a:lnTo>
                  <a:cubicBezTo>
                    <a:pt x="6004" y="1"/>
                    <a:pt x="6609" y="1"/>
                    <a:pt x="6823" y="428"/>
                  </a:cubicBezTo>
                  <a:close/>
                </a:path>
              </a:pathLst>
            </a:cu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8"/>
            <p:cNvSpPr/>
            <p:nvPr/>
          </p:nvSpPr>
          <p:spPr>
            <a:xfrm flipH="1">
              <a:off x="6227563" y="1924239"/>
              <a:ext cx="207175" cy="207177"/>
            </a:xfrm>
            <a:custGeom>
              <a:avLst/>
              <a:gdLst/>
              <a:ahLst/>
              <a:cxnLst/>
              <a:rect l="l" t="t" r="r" b="b"/>
              <a:pathLst>
                <a:path w="3065" h="3065" extrusionOk="0">
                  <a:moveTo>
                    <a:pt x="3064" y="1532"/>
                  </a:moveTo>
                  <a:cubicBezTo>
                    <a:pt x="3064" y="2387"/>
                    <a:pt x="2387" y="3064"/>
                    <a:pt x="1532" y="3064"/>
                  </a:cubicBezTo>
                  <a:cubicBezTo>
                    <a:pt x="677" y="3064"/>
                    <a:pt x="0" y="2387"/>
                    <a:pt x="0" y="1532"/>
                  </a:cubicBezTo>
                  <a:cubicBezTo>
                    <a:pt x="0" y="677"/>
                    <a:pt x="677" y="0"/>
                    <a:pt x="1532" y="0"/>
                  </a:cubicBezTo>
                  <a:cubicBezTo>
                    <a:pt x="2387" y="0"/>
                    <a:pt x="3064" y="677"/>
                    <a:pt x="3064" y="1532"/>
                  </a:cubicBezTo>
                  <a:close/>
                </a:path>
              </a:pathLst>
            </a:cu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41" name="Google Shape;241;p18"/>
          <p:cNvCxnSpPr>
            <a:stCxn id="242" idx="6"/>
          </p:cNvCxnSpPr>
          <p:nvPr/>
        </p:nvCxnSpPr>
        <p:spPr>
          <a:xfrm rot="10800000" flipV="1">
            <a:off x="2823840" y="1394756"/>
            <a:ext cx="1096499" cy="838200"/>
          </a:xfrm>
          <a:prstGeom prst="bentConnector3">
            <a:avLst>
              <a:gd name="adj1" fmla="val 50000"/>
            </a:avLst>
          </a:prstGeom>
          <a:noFill/>
          <a:ln w="9525" cap="flat" cmpd="sng">
            <a:solidFill>
              <a:schemeClr val="dk1"/>
            </a:solidFill>
            <a:prstDash val="solid"/>
            <a:round/>
            <a:headEnd type="none" w="med" len="med"/>
            <a:tailEnd type="oval" w="med" len="med"/>
          </a:ln>
        </p:spPr>
      </p:cxnSp>
      <p:cxnSp>
        <p:nvCxnSpPr>
          <p:cNvPr id="243" name="Google Shape;243;p18"/>
          <p:cNvCxnSpPr/>
          <p:nvPr/>
        </p:nvCxnSpPr>
        <p:spPr>
          <a:xfrm flipH="1">
            <a:off x="3183680" y="2149450"/>
            <a:ext cx="703200" cy="467400"/>
          </a:xfrm>
          <a:prstGeom prst="bentConnector3">
            <a:avLst>
              <a:gd name="adj1" fmla="val 50000"/>
            </a:avLst>
          </a:prstGeom>
          <a:noFill/>
          <a:ln w="9525" cap="flat" cmpd="sng">
            <a:solidFill>
              <a:schemeClr val="dk1"/>
            </a:solidFill>
            <a:prstDash val="solid"/>
            <a:round/>
            <a:headEnd type="none" w="med" len="med"/>
            <a:tailEnd type="oval" w="med" len="med"/>
          </a:ln>
        </p:spPr>
      </p:cxnSp>
      <p:cxnSp>
        <p:nvCxnSpPr>
          <p:cNvPr id="244" name="Google Shape;244;p18"/>
          <p:cNvCxnSpPr>
            <a:stCxn id="245" idx="6"/>
          </p:cNvCxnSpPr>
          <p:nvPr/>
        </p:nvCxnSpPr>
        <p:spPr>
          <a:xfrm rot="10800000">
            <a:off x="1739051" y="2692467"/>
            <a:ext cx="2225996" cy="231000"/>
          </a:xfrm>
          <a:prstGeom prst="bentConnector3">
            <a:avLst>
              <a:gd name="adj1" fmla="val 50000"/>
            </a:avLst>
          </a:prstGeom>
          <a:noFill/>
          <a:ln w="9525" cap="flat" cmpd="sng">
            <a:solidFill>
              <a:schemeClr val="dk1"/>
            </a:solidFill>
            <a:prstDash val="solid"/>
            <a:round/>
            <a:headEnd type="none" w="med" len="med"/>
            <a:tailEnd type="oval" w="med" len="med"/>
          </a:ln>
        </p:spPr>
      </p:cxnSp>
      <p:cxnSp>
        <p:nvCxnSpPr>
          <p:cNvPr id="246" name="Google Shape;246;p18"/>
          <p:cNvCxnSpPr>
            <a:cxnSpLocks/>
          </p:cNvCxnSpPr>
          <p:nvPr/>
        </p:nvCxnSpPr>
        <p:spPr>
          <a:xfrm rot="10800000">
            <a:off x="2164818" y="3370172"/>
            <a:ext cx="1992600" cy="530400"/>
          </a:xfrm>
          <a:prstGeom prst="bentConnector3">
            <a:avLst>
              <a:gd name="adj1" fmla="val 50000"/>
            </a:avLst>
          </a:prstGeom>
          <a:noFill/>
          <a:ln w="9525" cap="flat" cmpd="sng">
            <a:solidFill>
              <a:schemeClr val="dk1"/>
            </a:solidFill>
            <a:prstDash val="solid"/>
            <a:round/>
            <a:headEnd type="none" w="med" len="med"/>
            <a:tailEnd type="oval" w="med" len="med"/>
          </a:ln>
        </p:spPr>
      </p:cxnSp>
      <p:grpSp>
        <p:nvGrpSpPr>
          <p:cNvPr id="248" name="Google Shape;248;p18"/>
          <p:cNvGrpSpPr/>
          <p:nvPr/>
        </p:nvGrpSpPr>
        <p:grpSpPr>
          <a:xfrm flipH="1">
            <a:off x="3920337" y="1061756"/>
            <a:ext cx="4909742" cy="666000"/>
            <a:chOff x="582129" y="1476356"/>
            <a:chExt cx="4321971" cy="666000"/>
          </a:xfrm>
        </p:grpSpPr>
        <p:sp>
          <p:nvSpPr>
            <p:cNvPr id="242" name="Google Shape;242;p18"/>
            <p:cNvSpPr/>
            <p:nvPr/>
          </p:nvSpPr>
          <p:spPr>
            <a:xfrm>
              <a:off x="4239900" y="1476356"/>
              <a:ext cx="664200" cy="666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a:solidFill>
                    <a:schemeClr val="lt1"/>
                  </a:solidFill>
                  <a:latin typeface="Bebas Neue"/>
                  <a:ea typeface="Bebas Neue"/>
                  <a:cs typeface="Bebas Neue"/>
                  <a:sym typeface="Bebas Neue"/>
                </a:rPr>
                <a:t>01</a:t>
              </a:r>
              <a:endParaRPr sz="2600">
                <a:solidFill>
                  <a:schemeClr val="lt1"/>
                </a:solidFill>
                <a:latin typeface="Bebas Neue"/>
                <a:ea typeface="Bebas Neue"/>
                <a:cs typeface="Bebas Neue"/>
                <a:sym typeface="Bebas Neue"/>
              </a:endParaRPr>
            </a:p>
          </p:txBody>
        </p:sp>
        <p:sp>
          <p:nvSpPr>
            <p:cNvPr id="250" name="Google Shape;250;p18"/>
            <p:cNvSpPr txBox="1"/>
            <p:nvPr/>
          </p:nvSpPr>
          <p:spPr>
            <a:xfrm>
              <a:off x="582129" y="1557956"/>
              <a:ext cx="3598986" cy="502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s-ES" dirty="0">
                  <a:solidFill>
                    <a:schemeClr val="dk1"/>
                  </a:solidFill>
                  <a:latin typeface="Arimo"/>
                  <a:ea typeface="Arimo"/>
                  <a:cs typeface="Arimo"/>
                  <a:sym typeface="Arimo"/>
                </a:rPr>
                <a:t>Capturar datos de diferentes orígenes, como los comentarios de los clientes, los pagos y las órdenes de compra.</a:t>
              </a:r>
              <a:endParaRPr lang="en-US" dirty="0">
                <a:solidFill>
                  <a:schemeClr val="dk1"/>
                </a:solidFill>
                <a:latin typeface="Arimo"/>
                <a:ea typeface="Arimo"/>
                <a:cs typeface="Arimo"/>
                <a:sym typeface="Arimo"/>
              </a:endParaRPr>
            </a:p>
          </p:txBody>
        </p:sp>
      </p:grpSp>
      <p:grpSp>
        <p:nvGrpSpPr>
          <p:cNvPr id="251" name="Google Shape;251;p18"/>
          <p:cNvGrpSpPr/>
          <p:nvPr/>
        </p:nvGrpSpPr>
        <p:grpSpPr>
          <a:xfrm flipH="1">
            <a:off x="3969395" y="1836552"/>
            <a:ext cx="4876069" cy="666000"/>
            <a:chOff x="792187" y="2233472"/>
            <a:chExt cx="4111913" cy="666000"/>
          </a:xfrm>
        </p:grpSpPr>
        <p:sp>
          <p:nvSpPr>
            <p:cNvPr id="252" name="Google Shape;252;p18"/>
            <p:cNvSpPr/>
            <p:nvPr/>
          </p:nvSpPr>
          <p:spPr>
            <a:xfrm>
              <a:off x="4239900" y="2233472"/>
              <a:ext cx="664200" cy="666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a:solidFill>
                    <a:schemeClr val="lt1"/>
                  </a:solidFill>
                  <a:latin typeface="Bebas Neue"/>
                  <a:ea typeface="Bebas Neue"/>
                  <a:cs typeface="Bebas Neue"/>
                  <a:sym typeface="Bebas Neue"/>
                </a:rPr>
                <a:t>02</a:t>
              </a:r>
              <a:endParaRPr sz="2600">
                <a:solidFill>
                  <a:schemeClr val="lt1"/>
                </a:solidFill>
                <a:latin typeface="Bebas Neue"/>
                <a:ea typeface="Bebas Neue"/>
                <a:cs typeface="Bebas Neue"/>
                <a:sym typeface="Bebas Neue"/>
              </a:endParaRPr>
            </a:p>
          </p:txBody>
        </p:sp>
        <p:sp>
          <p:nvSpPr>
            <p:cNvPr id="254" name="Google Shape;254;p18"/>
            <p:cNvSpPr txBox="1"/>
            <p:nvPr/>
          </p:nvSpPr>
          <p:spPr>
            <a:xfrm>
              <a:off x="792187" y="2304020"/>
              <a:ext cx="3447713" cy="502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s-ES" dirty="0">
                  <a:solidFill>
                    <a:schemeClr val="dk1"/>
                  </a:solidFill>
                  <a:latin typeface="Arimo"/>
                  <a:ea typeface="Arimo"/>
                  <a:cs typeface="Arimo"/>
                  <a:sym typeface="Arimo"/>
                </a:rPr>
                <a:t>El almacenamiento de datos es el proceso de guardar esos datos en una gran base de datos.</a:t>
              </a:r>
              <a:endParaRPr lang="en-US" dirty="0">
                <a:solidFill>
                  <a:schemeClr val="dk1"/>
                </a:solidFill>
                <a:latin typeface="Arimo"/>
                <a:ea typeface="Arimo"/>
                <a:cs typeface="Arimo"/>
                <a:sym typeface="Arimo"/>
              </a:endParaRPr>
            </a:p>
          </p:txBody>
        </p:sp>
      </p:grpSp>
      <p:grpSp>
        <p:nvGrpSpPr>
          <p:cNvPr id="255" name="Google Shape;255;p18"/>
          <p:cNvGrpSpPr/>
          <p:nvPr/>
        </p:nvGrpSpPr>
        <p:grpSpPr>
          <a:xfrm flipH="1">
            <a:off x="3965047" y="2590467"/>
            <a:ext cx="5134493" cy="675516"/>
            <a:chOff x="774409" y="2990589"/>
            <a:chExt cx="4129691" cy="675516"/>
          </a:xfrm>
        </p:grpSpPr>
        <p:sp>
          <p:nvSpPr>
            <p:cNvPr id="245" name="Google Shape;245;p18"/>
            <p:cNvSpPr/>
            <p:nvPr/>
          </p:nvSpPr>
          <p:spPr>
            <a:xfrm>
              <a:off x="4239900" y="2990589"/>
              <a:ext cx="664200" cy="666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lt1"/>
                  </a:solidFill>
                  <a:latin typeface="Bebas Neue"/>
                  <a:ea typeface="Bebas Neue"/>
                  <a:cs typeface="Bebas Neue"/>
                  <a:sym typeface="Bebas Neue"/>
                </a:rPr>
                <a:t>03</a:t>
              </a:r>
            </a:p>
          </p:txBody>
        </p:sp>
        <p:sp>
          <p:nvSpPr>
            <p:cNvPr id="257" name="Google Shape;257;p18"/>
            <p:cNvSpPr txBox="1"/>
            <p:nvPr/>
          </p:nvSpPr>
          <p:spPr>
            <a:xfrm>
              <a:off x="774409" y="3163305"/>
              <a:ext cx="3487675" cy="502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s-ES" dirty="0">
                  <a:solidFill>
                    <a:schemeClr val="dk1"/>
                  </a:solidFill>
                  <a:latin typeface="Arimo"/>
                  <a:ea typeface="Arimo"/>
                  <a:cs typeface="Arimo"/>
                  <a:sym typeface="Arimo"/>
                </a:rPr>
                <a:t>El análisis de datos es el procesamiento, almacenamiento y análisis posteriores de los datos por medio de complejos programas de software y algoritmos.</a:t>
              </a:r>
              <a:endParaRPr lang="en-US" dirty="0">
                <a:solidFill>
                  <a:schemeClr val="dk1"/>
                </a:solidFill>
                <a:latin typeface="Arimo"/>
                <a:ea typeface="Arimo"/>
                <a:cs typeface="Arimo"/>
                <a:sym typeface="Arimo"/>
              </a:endParaRPr>
            </a:p>
          </p:txBody>
        </p:sp>
      </p:grpSp>
      <p:sp>
        <p:nvSpPr>
          <p:cNvPr id="2" name="Google Shape;245;p18">
            <a:extLst>
              <a:ext uri="{FF2B5EF4-FFF2-40B4-BE49-F238E27FC236}">
                <a16:creationId xmlns:a16="http://schemas.microsoft.com/office/drawing/2014/main" id="{1888A99E-13C7-17F8-919D-D0C0DBBA1D0F}"/>
              </a:ext>
            </a:extLst>
          </p:cNvPr>
          <p:cNvSpPr/>
          <p:nvPr/>
        </p:nvSpPr>
        <p:spPr>
          <a:xfrm flipH="1">
            <a:off x="3940961" y="3474111"/>
            <a:ext cx="768842" cy="666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lt1"/>
                </a:solidFill>
                <a:latin typeface="Bebas Neue"/>
                <a:ea typeface="Bebas Neue"/>
                <a:cs typeface="Bebas Neue"/>
                <a:sym typeface="Bebas Neue"/>
              </a:rPr>
              <a:t>04</a:t>
            </a:r>
          </a:p>
        </p:txBody>
      </p:sp>
      <p:sp>
        <p:nvSpPr>
          <p:cNvPr id="6" name="TextBox 5">
            <a:extLst>
              <a:ext uri="{FF2B5EF4-FFF2-40B4-BE49-F238E27FC236}">
                <a16:creationId xmlns:a16="http://schemas.microsoft.com/office/drawing/2014/main" id="{E069B0AE-64FD-F743-8C1D-B08D389E340C}"/>
              </a:ext>
            </a:extLst>
          </p:cNvPr>
          <p:cNvSpPr txBox="1"/>
          <p:nvPr/>
        </p:nvSpPr>
        <p:spPr>
          <a:xfrm>
            <a:off x="4741645" y="3531241"/>
            <a:ext cx="4572000" cy="738664"/>
          </a:xfrm>
          <a:prstGeom prst="rect">
            <a:avLst/>
          </a:prstGeom>
          <a:noFill/>
        </p:spPr>
        <p:txBody>
          <a:bodyPr wrap="square">
            <a:spAutoFit/>
          </a:bodyPr>
          <a:lstStyle/>
          <a:p>
            <a:r>
              <a:rPr lang="es-ES" dirty="0">
                <a:solidFill>
                  <a:schemeClr val="tx1"/>
                </a:solidFill>
              </a:rPr>
              <a:t>Es una rama de los análisis de datos o una estrategia de análisis que se utiliza para encontrar patrones ocultos o previamente desconocidos en los datos.</a:t>
            </a:r>
            <a:endParaRPr lang="en-US"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p21"/>
          <p:cNvSpPr txBox="1">
            <a:spLocks noGrp="1"/>
          </p:cNvSpPr>
          <p:nvPr>
            <p:ph type="title"/>
          </p:nvPr>
        </p:nvSpPr>
        <p:spPr>
          <a:xfrm>
            <a:off x="720000" y="53945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ES" dirty="0"/>
              <a:t>¿Cómo funciona?</a:t>
            </a:r>
            <a:endParaRPr lang="en-US" dirty="0"/>
          </a:p>
        </p:txBody>
      </p:sp>
      <p:sp>
        <p:nvSpPr>
          <p:cNvPr id="401" name="Google Shape;401;p21"/>
          <p:cNvSpPr txBox="1"/>
          <p:nvPr/>
        </p:nvSpPr>
        <p:spPr>
          <a:xfrm>
            <a:off x="3352932" y="1718389"/>
            <a:ext cx="2438128" cy="502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US" sz="2700" dirty="0">
                <a:solidFill>
                  <a:schemeClr val="dk1"/>
                </a:solidFill>
                <a:latin typeface="Bebas Neue"/>
                <a:ea typeface="Bebas Neue"/>
                <a:cs typeface="Bebas Neue"/>
                <a:sym typeface="Bebas Neue"/>
              </a:rPr>
              <a:t>M</a:t>
            </a:r>
            <a:r>
              <a:rPr lang="en" sz="2700" dirty="0">
                <a:solidFill>
                  <a:schemeClr val="dk1"/>
                </a:solidFill>
                <a:latin typeface="Bebas Neue"/>
                <a:ea typeface="Bebas Neue"/>
                <a:cs typeface="Bebas Neue"/>
                <a:sym typeface="Bebas Neue"/>
              </a:rPr>
              <a:t>ineria de datos</a:t>
            </a:r>
            <a:endParaRPr sz="2700" dirty="0">
              <a:solidFill>
                <a:schemeClr val="dk1"/>
              </a:solidFill>
              <a:latin typeface="Bebas Neue"/>
              <a:ea typeface="Bebas Neue"/>
              <a:cs typeface="Bebas Neue"/>
              <a:sym typeface="Bebas Neue"/>
            </a:endParaRPr>
          </a:p>
        </p:txBody>
      </p:sp>
      <p:sp>
        <p:nvSpPr>
          <p:cNvPr id="402" name="Google Shape;402;p21"/>
          <p:cNvSpPr/>
          <p:nvPr/>
        </p:nvSpPr>
        <p:spPr>
          <a:xfrm>
            <a:off x="4148748" y="1063062"/>
            <a:ext cx="620700" cy="6225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grpSp>
        <p:nvGrpSpPr>
          <p:cNvPr id="403" name="Google Shape;403;p21"/>
          <p:cNvGrpSpPr/>
          <p:nvPr/>
        </p:nvGrpSpPr>
        <p:grpSpPr>
          <a:xfrm>
            <a:off x="4273723" y="1228027"/>
            <a:ext cx="348176" cy="360321"/>
            <a:chOff x="726183" y="1770972"/>
            <a:chExt cx="422955" cy="437708"/>
          </a:xfrm>
        </p:grpSpPr>
        <p:sp>
          <p:nvSpPr>
            <p:cNvPr id="404" name="Google Shape;404;p21"/>
            <p:cNvSpPr/>
            <p:nvPr/>
          </p:nvSpPr>
          <p:spPr>
            <a:xfrm>
              <a:off x="726183" y="1834957"/>
              <a:ext cx="422955" cy="373723"/>
            </a:xfrm>
            <a:custGeom>
              <a:avLst/>
              <a:gdLst/>
              <a:ahLst/>
              <a:cxnLst/>
              <a:rect l="l" t="t" r="r" b="b"/>
              <a:pathLst>
                <a:path w="20928" h="18492" extrusionOk="0">
                  <a:moveTo>
                    <a:pt x="630" y="0"/>
                  </a:moveTo>
                  <a:cubicBezTo>
                    <a:pt x="285" y="0"/>
                    <a:pt x="1" y="285"/>
                    <a:pt x="1" y="650"/>
                  </a:cubicBezTo>
                  <a:lnTo>
                    <a:pt x="1" y="17862"/>
                  </a:lnTo>
                  <a:cubicBezTo>
                    <a:pt x="1" y="18207"/>
                    <a:pt x="285" y="18492"/>
                    <a:pt x="630" y="18492"/>
                  </a:cubicBezTo>
                  <a:lnTo>
                    <a:pt x="20299" y="18492"/>
                  </a:lnTo>
                  <a:cubicBezTo>
                    <a:pt x="20644" y="18492"/>
                    <a:pt x="20928" y="18207"/>
                    <a:pt x="20928" y="17862"/>
                  </a:cubicBezTo>
                  <a:cubicBezTo>
                    <a:pt x="20928" y="17497"/>
                    <a:pt x="20644" y="17213"/>
                    <a:pt x="20299" y="17213"/>
                  </a:cubicBezTo>
                  <a:lnTo>
                    <a:pt x="19649" y="17213"/>
                  </a:lnTo>
                  <a:lnTo>
                    <a:pt x="19649" y="3593"/>
                  </a:lnTo>
                  <a:cubicBezTo>
                    <a:pt x="19649" y="3370"/>
                    <a:pt x="19466" y="3187"/>
                    <a:pt x="19243" y="3187"/>
                  </a:cubicBezTo>
                  <a:lnTo>
                    <a:pt x="18066" y="3187"/>
                  </a:lnTo>
                  <a:cubicBezTo>
                    <a:pt x="17843" y="3187"/>
                    <a:pt x="17640" y="3370"/>
                    <a:pt x="17640" y="3593"/>
                  </a:cubicBezTo>
                  <a:lnTo>
                    <a:pt x="17640" y="17213"/>
                  </a:lnTo>
                  <a:lnTo>
                    <a:pt x="16381" y="17213"/>
                  </a:lnTo>
                  <a:lnTo>
                    <a:pt x="16381" y="8728"/>
                  </a:lnTo>
                  <a:cubicBezTo>
                    <a:pt x="16381" y="8485"/>
                    <a:pt x="16198" y="8302"/>
                    <a:pt x="15955" y="8302"/>
                  </a:cubicBezTo>
                  <a:lnTo>
                    <a:pt x="14798" y="8302"/>
                  </a:lnTo>
                  <a:cubicBezTo>
                    <a:pt x="14554" y="8302"/>
                    <a:pt x="14372" y="8485"/>
                    <a:pt x="14372" y="8728"/>
                  </a:cubicBezTo>
                  <a:lnTo>
                    <a:pt x="14372" y="17213"/>
                  </a:lnTo>
                  <a:lnTo>
                    <a:pt x="13113" y="17213"/>
                  </a:lnTo>
                  <a:lnTo>
                    <a:pt x="13113" y="12280"/>
                  </a:lnTo>
                  <a:cubicBezTo>
                    <a:pt x="13113" y="12037"/>
                    <a:pt x="12910" y="11854"/>
                    <a:pt x="12687" y="11854"/>
                  </a:cubicBezTo>
                  <a:lnTo>
                    <a:pt x="11510" y="11854"/>
                  </a:lnTo>
                  <a:cubicBezTo>
                    <a:pt x="11286" y="11854"/>
                    <a:pt x="11104" y="12037"/>
                    <a:pt x="11104" y="12280"/>
                  </a:cubicBezTo>
                  <a:lnTo>
                    <a:pt x="11104" y="17213"/>
                  </a:lnTo>
                  <a:lnTo>
                    <a:pt x="9825" y="17213"/>
                  </a:lnTo>
                  <a:lnTo>
                    <a:pt x="9825" y="8668"/>
                  </a:lnTo>
                  <a:cubicBezTo>
                    <a:pt x="9825" y="8444"/>
                    <a:pt x="9642" y="8262"/>
                    <a:pt x="9399" y="8262"/>
                  </a:cubicBezTo>
                  <a:lnTo>
                    <a:pt x="8242" y="8262"/>
                  </a:lnTo>
                  <a:cubicBezTo>
                    <a:pt x="7998" y="8262"/>
                    <a:pt x="7816" y="8444"/>
                    <a:pt x="7816" y="8668"/>
                  </a:cubicBezTo>
                  <a:lnTo>
                    <a:pt x="7816" y="17213"/>
                  </a:lnTo>
                  <a:lnTo>
                    <a:pt x="6557" y="17213"/>
                  </a:lnTo>
                  <a:lnTo>
                    <a:pt x="6557" y="12280"/>
                  </a:lnTo>
                  <a:cubicBezTo>
                    <a:pt x="6557" y="12037"/>
                    <a:pt x="6354" y="11854"/>
                    <a:pt x="6131" y="11854"/>
                  </a:cubicBezTo>
                  <a:lnTo>
                    <a:pt x="4974" y="11854"/>
                  </a:lnTo>
                  <a:cubicBezTo>
                    <a:pt x="4730" y="11854"/>
                    <a:pt x="4548" y="12037"/>
                    <a:pt x="4548" y="12280"/>
                  </a:cubicBezTo>
                  <a:lnTo>
                    <a:pt x="4548" y="17213"/>
                  </a:lnTo>
                  <a:lnTo>
                    <a:pt x="3269" y="17213"/>
                  </a:lnTo>
                  <a:lnTo>
                    <a:pt x="3269" y="15508"/>
                  </a:lnTo>
                  <a:cubicBezTo>
                    <a:pt x="3269" y="15285"/>
                    <a:pt x="3086" y="15082"/>
                    <a:pt x="2863" y="15082"/>
                  </a:cubicBezTo>
                  <a:lnTo>
                    <a:pt x="1259" y="15082"/>
                  </a:lnTo>
                  <a:lnTo>
                    <a:pt x="1259" y="650"/>
                  </a:lnTo>
                  <a:cubicBezTo>
                    <a:pt x="1259" y="285"/>
                    <a:pt x="975" y="0"/>
                    <a:pt x="6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1"/>
            <p:cNvSpPr/>
            <p:nvPr/>
          </p:nvSpPr>
          <p:spPr>
            <a:xfrm>
              <a:off x="775818" y="1770972"/>
              <a:ext cx="342964" cy="191571"/>
            </a:xfrm>
            <a:custGeom>
              <a:avLst/>
              <a:gdLst/>
              <a:ahLst/>
              <a:cxnLst/>
              <a:rect l="l" t="t" r="r" b="b"/>
              <a:pathLst>
                <a:path w="16970" h="9479" extrusionOk="0">
                  <a:moveTo>
                    <a:pt x="14250" y="0"/>
                  </a:moveTo>
                  <a:cubicBezTo>
                    <a:pt x="13905" y="0"/>
                    <a:pt x="13621" y="284"/>
                    <a:pt x="13621" y="629"/>
                  </a:cubicBezTo>
                  <a:cubicBezTo>
                    <a:pt x="13621" y="995"/>
                    <a:pt x="13905" y="1279"/>
                    <a:pt x="14250" y="1279"/>
                  </a:cubicBezTo>
                  <a:lnTo>
                    <a:pt x="14798" y="1279"/>
                  </a:lnTo>
                  <a:lnTo>
                    <a:pt x="9033" y="7023"/>
                  </a:lnTo>
                  <a:lnTo>
                    <a:pt x="5360" y="4100"/>
                  </a:lnTo>
                  <a:cubicBezTo>
                    <a:pt x="5237" y="4006"/>
                    <a:pt x="5093" y="3960"/>
                    <a:pt x="4951" y="3960"/>
                  </a:cubicBezTo>
                  <a:cubicBezTo>
                    <a:pt x="4787" y="3960"/>
                    <a:pt x="4627" y="4021"/>
                    <a:pt x="4507" y="4141"/>
                  </a:cubicBezTo>
                  <a:lnTo>
                    <a:pt x="245" y="8403"/>
                  </a:lnTo>
                  <a:cubicBezTo>
                    <a:pt x="1" y="8647"/>
                    <a:pt x="1" y="9053"/>
                    <a:pt x="245" y="9296"/>
                  </a:cubicBezTo>
                  <a:cubicBezTo>
                    <a:pt x="366" y="9418"/>
                    <a:pt x="529" y="9479"/>
                    <a:pt x="691" y="9479"/>
                  </a:cubicBezTo>
                  <a:cubicBezTo>
                    <a:pt x="853" y="9479"/>
                    <a:pt x="1016" y="9418"/>
                    <a:pt x="1138" y="9296"/>
                  </a:cubicBezTo>
                  <a:lnTo>
                    <a:pt x="4994" y="5440"/>
                  </a:lnTo>
                  <a:lnTo>
                    <a:pt x="8688" y="8383"/>
                  </a:lnTo>
                  <a:cubicBezTo>
                    <a:pt x="8808" y="8475"/>
                    <a:pt x="8949" y="8521"/>
                    <a:pt x="9088" y="8521"/>
                  </a:cubicBezTo>
                  <a:cubicBezTo>
                    <a:pt x="9255" y="8521"/>
                    <a:pt x="9419" y="8455"/>
                    <a:pt x="9541" y="8322"/>
                  </a:cubicBezTo>
                  <a:lnTo>
                    <a:pt x="15691" y="2172"/>
                  </a:lnTo>
                  <a:lnTo>
                    <a:pt x="15691" y="2720"/>
                  </a:lnTo>
                  <a:cubicBezTo>
                    <a:pt x="15691" y="3065"/>
                    <a:pt x="15975" y="3349"/>
                    <a:pt x="16341" y="3349"/>
                  </a:cubicBezTo>
                  <a:cubicBezTo>
                    <a:pt x="16686" y="3349"/>
                    <a:pt x="16970" y="3065"/>
                    <a:pt x="16970" y="2720"/>
                  </a:cubicBezTo>
                  <a:lnTo>
                    <a:pt x="16970" y="629"/>
                  </a:lnTo>
                  <a:cubicBezTo>
                    <a:pt x="16970" y="284"/>
                    <a:pt x="16686" y="0"/>
                    <a:pt x="163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13" name="Google Shape;413;p21"/>
          <p:cNvCxnSpPr>
            <a:cxnSpLocks/>
          </p:cNvCxnSpPr>
          <p:nvPr/>
        </p:nvCxnSpPr>
        <p:spPr>
          <a:xfrm rot="5400000">
            <a:off x="2427888" y="863202"/>
            <a:ext cx="255435" cy="2813709"/>
          </a:xfrm>
          <a:prstGeom prst="bentConnector3">
            <a:avLst>
              <a:gd name="adj1" fmla="val 36742"/>
            </a:avLst>
          </a:prstGeom>
          <a:noFill/>
          <a:ln w="9525" cap="flat" cmpd="sng">
            <a:solidFill>
              <a:schemeClr val="dk1"/>
            </a:solidFill>
            <a:prstDash val="solid"/>
            <a:round/>
            <a:headEnd type="none" w="med" len="med"/>
            <a:tailEnd type="oval" w="med" len="med"/>
          </a:ln>
        </p:spPr>
      </p:cxnSp>
      <p:cxnSp>
        <p:nvCxnSpPr>
          <p:cNvPr id="416" name="Google Shape;416;p21"/>
          <p:cNvCxnSpPr>
            <a:cxnSpLocks/>
          </p:cNvCxnSpPr>
          <p:nvPr/>
        </p:nvCxnSpPr>
        <p:spPr>
          <a:xfrm rot="16200000" flipH="1">
            <a:off x="6295428" y="847172"/>
            <a:ext cx="255435" cy="2813687"/>
          </a:xfrm>
          <a:prstGeom prst="bentConnector3">
            <a:avLst>
              <a:gd name="adj1" fmla="val 50000"/>
            </a:avLst>
          </a:prstGeom>
          <a:noFill/>
          <a:ln w="9525" cap="flat" cmpd="sng">
            <a:solidFill>
              <a:schemeClr val="dk1"/>
            </a:solidFill>
            <a:prstDash val="solid"/>
            <a:round/>
            <a:headEnd type="none" w="med" len="med"/>
            <a:tailEnd type="oval" w="med" len="med"/>
          </a:ln>
        </p:spPr>
      </p:cxnSp>
      <p:grpSp>
        <p:nvGrpSpPr>
          <p:cNvPr id="417" name="Google Shape;417;p21"/>
          <p:cNvGrpSpPr/>
          <p:nvPr/>
        </p:nvGrpSpPr>
        <p:grpSpPr>
          <a:xfrm>
            <a:off x="170305" y="2653209"/>
            <a:ext cx="8973695" cy="1191504"/>
            <a:chOff x="2225588" y="2555717"/>
            <a:chExt cx="6622967" cy="1191504"/>
          </a:xfrm>
        </p:grpSpPr>
        <p:sp>
          <p:nvSpPr>
            <p:cNvPr id="418" name="Google Shape;418;p21"/>
            <p:cNvSpPr txBox="1"/>
            <p:nvPr/>
          </p:nvSpPr>
          <p:spPr>
            <a:xfrm>
              <a:off x="2225588" y="3244421"/>
              <a:ext cx="2076600" cy="502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endParaRPr sz="2700" dirty="0">
                <a:solidFill>
                  <a:schemeClr val="dk1"/>
                </a:solidFill>
                <a:latin typeface="Bebas Neue"/>
                <a:ea typeface="Bebas Neue"/>
                <a:cs typeface="Bebas Neue"/>
                <a:sym typeface="Bebas Neue"/>
              </a:endParaRPr>
            </a:p>
          </p:txBody>
        </p:sp>
        <p:sp>
          <p:nvSpPr>
            <p:cNvPr id="419" name="Google Shape;419;p21"/>
            <p:cNvSpPr txBox="1"/>
            <p:nvPr/>
          </p:nvSpPr>
          <p:spPr>
            <a:xfrm>
              <a:off x="6771955" y="2555717"/>
              <a:ext cx="2076600" cy="389236"/>
            </a:xfrm>
            <a:prstGeom prst="rect">
              <a:avLst/>
            </a:prstGeom>
            <a:noFill/>
            <a:ln>
              <a:noFill/>
            </a:ln>
          </p:spPr>
          <p:txBody>
            <a:bodyPr spcFirstLastPara="1" wrap="square" lIns="91425" tIns="91425" rIns="91425" bIns="91425" anchor="t" anchorCtr="0">
              <a:noAutofit/>
            </a:bodyPr>
            <a:lstStyle/>
            <a:p>
              <a:pPr marL="139700" lvl="0" algn="l" rtl="0">
                <a:spcBef>
                  <a:spcPts val="0"/>
                </a:spcBef>
                <a:spcAft>
                  <a:spcPts val="0"/>
                </a:spcAft>
                <a:buClr>
                  <a:schemeClr val="lt2"/>
                </a:buClr>
                <a:buSzPts val="1400"/>
              </a:pPr>
              <a:r>
                <a:rPr lang="es-CO" dirty="0">
                  <a:solidFill>
                    <a:schemeClr val="tx1"/>
                  </a:solidFill>
                </a:rPr>
                <a:t>Selección de características</a:t>
              </a:r>
              <a:endParaRPr lang="en-US" dirty="0">
                <a:solidFill>
                  <a:schemeClr val="tx1"/>
                </a:solidFill>
                <a:latin typeface="Arimo"/>
                <a:ea typeface="Arimo"/>
                <a:cs typeface="Arimo"/>
                <a:sym typeface="Arimo"/>
              </a:endParaRPr>
            </a:p>
          </p:txBody>
        </p:sp>
      </p:grpSp>
      <p:cxnSp>
        <p:nvCxnSpPr>
          <p:cNvPr id="426" name="Google Shape;426;p21"/>
          <p:cNvCxnSpPr>
            <a:cxnSpLocks/>
          </p:cNvCxnSpPr>
          <p:nvPr/>
        </p:nvCxnSpPr>
        <p:spPr>
          <a:xfrm>
            <a:off x="4489377" y="2126298"/>
            <a:ext cx="8" cy="350326"/>
          </a:xfrm>
          <a:prstGeom prst="straightConnector1">
            <a:avLst/>
          </a:prstGeom>
          <a:noFill/>
          <a:ln w="9525" cap="flat" cmpd="sng">
            <a:solidFill>
              <a:schemeClr val="dk1"/>
            </a:solidFill>
            <a:prstDash val="solid"/>
            <a:round/>
            <a:headEnd type="none" w="med" len="med"/>
            <a:tailEnd type="oval" w="med" len="med"/>
          </a:ln>
        </p:spPr>
      </p:cxnSp>
      <p:sp>
        <p:nvSpPr>
          <p:cNvPr id="11" name="TextBox 10">
            <a:extLst>
              <a:ext uri="{FF2B5EF4-FFF2-40B4-BE49-F238E27FC236}">
                <a16:creationId xmlns:a16="http://schemas.microsoft.com/office/drawing/2014/main" id="{378DB77F-8718-8D74-1AF5-D0302C39F844}"/>
              </a:ext>
            </a:extLst>
          </p:cNvPr>
          <p:cNvSpPr txBox="1"/>
          <p:nvPr/>
        </p:nvSpPr>
        <p:spPr>
          <a:xfrm>
            <a:off x="3173095" y="2698365"/>
            <a:ext cx="2813660" cy="307777"/>
          </a:xfrm>
          <a:prstGeom prst="rect">
            <a:avLst/>
          </a:prstGeom>
          <a:noFill/>
        </p:spPr>
        <p:txBody>
          <a:bodyPr wrap="square">
            <a:spAutoFit/>
          </a:bodyPr>
          <a:lstStyle/>
          <a:p>
            <a:r>
              <a:rPr lang="es-CO" dirty="0">
                <a:solidFill>
                  <a:schemeClr val="tx1"/>
                </a:solidFill>
              </a:rPr>
              <a:t>Preprocesamiento</a:t>
            </a:r>
            <a:r>
              <a:rPr lang="es-CO" dirty="0"/>
              <a:t> </a:t>
            </a:r>
            <a:r>
              <a:rPr lang="es-CO" dirty="0">
                <a:solidFill>
                  <a:schemeClr val="tx1"/>
                </a:solidFill>
              </a:rPr>
              <a:t>de los datos</a:t>
            </a:r>
            <a:endParaRPr lang="en-US" dirty="0">
              <a:solidFill>
                <a:schemeClr val="tx1"/>
              </a:solidFill>
            </a:endParaRPr>
          </a:p>
        </p:txBody>
      </p:sp>
      <p:sp>
        <p:nvSpPr>
          <p:cNvPr id="15" name="TextBox 14">
            <a:extLst>
              <a:ext uri="{FF2B5EF4-FFF2-40B4-BE49-F238E27FC236}">
                <a16:creationId xmlns:a16="http://schemas.microsoft.com/office/drawing/2014/main" id="{B1976C6A-7769-E2B2-3701-1B445E7C93A0}"/>
              </a:ext>
            </a:extLst>
          </p:cNvPr>
          <p:cNvSpPr txBox="1"/>
          <p:nvPr/>
        </p:nvSpPr>
        <p:spPr>
          <a:xfrm>
            <a:off x="465863" y="2642240"/>
            <a:ext cx="2010946" cy="307777"/>
          </a:xfrm>
          <a:prstGeom prst="rect">
            <a:avLst/>
          </a:prstGeom>
          <a:noFill/>
        </p:spPr>
        <p:txBody>
          <a:bodyPr wrap="square">
            <a:spAutoFit/>
          </a:bodyPr>
          <a:lstStyle/>
          <a:p>
            <a:r>
              <a:rPr lang="es-ES" dirty="0">
                <a:solidFill>
                  <a:schemeClr val="tx1"/>
                </a:solidFill>
              </a:rPr>
              <a:t>Recolección de datos</a:t>
            </a:r>
            <a:endParaRPr lang="en-US" dirty="0">
              <a:solidFill>
                <a:schemeClr val="tx1"/>
              </a:solidFill>
            </a:endParaRPr>
          </a:p>
        </p:txBody>
      </p:sp>
      <p:sp>
        <p:nvSpPr>
          <p:cNvPr id="13" name="TextBox 12">
            <a:extLst>
              <a:ext uri="{FF2B5EF4-FFF2-40B4-BE49-F238E27FC236}">
                <a16:creationId xmlns:a16="http://schemas.microsoft.com/office/drawing/2014/main" id="{9BEF48D0-CDE3-9BC6-30BC-BD87DF1CF337}"/>
              </a:ext>
            </a:extLst>
          </p:cNvPr>
          <p:cNvSpPr txBox="1"/>
          <p:nvPr/>
        </p:nvSpPr>
        <p:spPr>
          <a:xfrm>
            <a:off x="3165158" y="3137571"/>
            <a:ext cx="2813660" cy="307777"/>
          </a:xfrm>
          <a:prstGeom prst="rect">
            <a:avLst/>
          </a:prstGeom>
          <a:noFill/>
        </p:spPr>
        <p:txBody>
          <a:bodyPr wrap="square">
            <a:spAutoFit/>
          </a:bodyPr>
          <a:lstStyle/>
          <a:p>
            <a:r>
              <a:rPr lang="es-CO" dirty="0">
                <a:solidFill>
                  <a:schemeClr val="tx1"/>
                </a:solidFill>
              </a:rPr>
              <a:t>Algoritmos de minería de datos</a:t>
            </a:r>
            <a:endParaRPr lang="en-US" dirty="0">
              <a:solidFill>
                <a:schemeClr val="tx1"/>
              </a:solidFill>
            </a:endParaRPr>
          </a:p>
        </p:txBody>
      </p:sp>
      <p:sp>
        <p:nvSpPr>
          <p:cNvPr id="14" name="TextBox 13">
            <a:extLst>
              <a:ext uri="{FF2B5EF4-FFF2-40B4-BE49-F238E27FC236}">
                <a16:creationId xmlns:a16="http://schemas.microsoft.com/office/drawing/2014/main" id="{F44FB741-90D7-96E1-D4CF-1D6B998D8123}"/>
              </a:ext>
            </a:extLst>
          </p:cNvPr>
          <p:cNvSpPr txBox="1"/>
          <p:nvPr/>
        </p:nvSpPr>
        <p:spPr>
          <a:xfrm>
            <a:off x="3013650" y="3566700"/>
            <a:ext cx="2813660" cy="307777"/>
          </a:xfrm>
          <a:prstGeom prst="rect">
            <a:avLst/>
          </a:prstGeom>
          <a:noFill/>
        </p:spPr>
        <p:txBody>
          <a:bodyPr wrap="square">
            <a:spAutoFit/>
          </a:bodyPr>
          <a:lstStyle/>
          <a:p>
            <a:pPr algn="ctr"/>
            <a:r>
              <a:rPr lang="es-CO" dirty="0">
                <a:solidFill>
                  <a:schemeClr val="tx1"/>
                </a:solidFill>
              </a:rPr>
              <a:t>Evaluación del modelo</a:t>
            </a:r>
            <a:endParaRPr lang="en-US" dirty="0">
              <a:solidFill>
                <a:schemeClr val="tx1"/>
              </a:solidFill>
            </a:endParaRPr>
          </a:p>
        </p:txBody>
      </p:sp>
      <p:sp>
        <p:nvSpPr>
          <p:cNvPr id="16" name="TextBox 15">
            <a:extLst>
              <a:ext uri="{FF2B5EF4-FFF2-40B4-BE49-F238E27FC236}">
                <a16:creationId xmlns:a16="http://schemas.microsoft.com/office/drawing/2014/main" id="{66630BC0-736C-12D0-44D1-2DD779BA7C9A}"/>
              </a:ext>
            </a:extLst>
          </p:cNvPr>
          <p:cNvSpPr txBox="1"/>
          <p:nvPr/>
        </p:nvSpPr>
        <p:spPr>
          <a:xfrm>
            <a:off x="2985426" y="3990035"/>
            <a:ext cx="2813660" cy="523220"/>
          </a:xfrm>
          <a:prstGeom prst="rect">
            <a:avLst/>
          </a:prstGeom>
          <a:noFill/>
        </p:spPr>
        <p:txBody>
          <a:bodyPr wrap="square">
            <a:spAutoFit/>
          </a:bodyPr>
          <a:lstStyle/>
          <a:p>
            <a:pPr algn="ctr"/>
            <a:r>
              <a:rPr lang="es-CO" dirty="0">
                <a:solidFill>
                  <a:schemeClr val="tx1"/>
                </a:solidFill>
              </a:rPr>
              <a:t>Interpretación y uso de resultados</a:t>
            </a:r>
            <a:endParaRPr lang="en-US"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7"/>
          <p:cNvSpPr txBox="1">
            <a:spLocks noGrp="1"/>
          </p:cNvSpPr>
          <p:nvPr>
            <p:ph type="title"/>
          </p:nvPr>
        </p:nvSpPr>
        <p:spPr>
          <a:xfrm>
            <a:off x="720000" y="53945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Para que sirve</a:t>
            </a:r>
            <a:endParaRPr dirty="0"/>
          </a:p>
        </p:txBody>
      </p:sp>
      <p:grpSp>
        <p:nvGrpSpPr>
          <p:cNvPr id="164" name="Google Shape;164;p17"/>
          <p:cNvGrpSpPr/>
          <p:nvPr/>
        </p:nvGrpSpPr>
        <p:grpSpPr>
          <a:xfrm>
            <a:off x="1086000" y="1643315"/>
            <a:ext cx="2076600" cy="1253189"/>
            <a:chOff x="1086000" y="1643315"/>
            <a:chExt cx="2076600" cy="1253189"/>
          </a:xfrm>
        </p:grpSpPr>
        <p:sp>
          <p:nvSpPr>
            <p:cNvPr id="167" name="Google Shape;167;p17"/>
            <p:cNvSpPr txBox="1"/>
            <p:nvPr/>
          </p:nvSpPr>
          <p:spPr>
            <a:xfrm>
              <a:off x="1086000" y="1643315"/>
              <a:ext cx="2076600" cy="5520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s-ES" dirty="0">
                  <a:solidFill>
                    <a:schemeClr val="dk1"/>
                  </a:solidFill>
                  <a:latin typeface="Arimo"/>
                  <a:ea typeface="Arimo"/>
                  <a:cs typeface="Arimo"/>
                  <a:sym typeface="Arimo"/>
                </a:rPr>
                <a:t>Detectar patrones de conducta en sus clientes y predecir su comportamiento</a:t>
              </a:r>
              <a:endParaRPr lang="en-US" dirty="0">
                <a:solidFill>
                  <a:schemeClr val="dk1"/>
                </a:solidFill>
                <a:latin typeface="Arimo"/>
                <a:ea typeface="Arimo"/>
                <a:cs typeface="Arimo"/>
                <a:sym typeface="Arimo"/>
              </a:endParaRPr>
            </a:p>
          </p:txBody>
        </p:sp>
        <p:sp>
          <p:nvSpPr>
            <p:cNvPr id="168" name="Google Shape;168;p17"/>
            <p:cNvSpPr/>
            <p:nvPr/>
          </p:nvSpPr>
          <p:spPr>
            <a:xfrm>
              <a:off x="1792200" y="2230504"/>
              <a:ext cx="664200" cy="666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a:solidFill>
                    <a:schemeClr val="lt1"/>
                  </a:solidFill>
                  <a:latin typeface="Bebas Neue"/>
                  <a:ea typeface="Bebas Neue"/>
                  <a:cs typeface="Bebas Neue"/>
                  <a:sym typeface="Bebas Neue"/>
                </a:rPr>
                <a:t>01</a:t>
              </a:r>
              <a:endParaRPr sz="2600">
                <a:solidFill>
                  <a:schemeClr val="lt1"/>
                </a:solidFill>
                <a:latin typeface="Bebas Neue"/>
                <a:ea typeface="Bebas Neue"/>
                <a:cs typeface="Bebas Neue"/>
                <a:sym typeface="Bebas Neue"/>
              </a:endParaRPr>
            </a:p>
          </p:txBody>
        </p:sp>
      </p:grpSp>
      <p:grpSp>
        <p:nvGrpSpPr>
          <p:cNvPr id="169" name="Google Shape;169;p17"/>
          <p:cNvGrpSpPr/>
          <p:nvPr/>
        </p:nvGrpSpPr>
        <p:grpSpPr>
          <a:xfrm>
            <a:off x="2603259" y="2906661"/>
            <a:ext cx="1783500" cy="1651285"/>
            <a:chOff x="2531937" y="2906662"/>
            <a:chExt cx="1632425" cy="1516284"/>
          </a:xfrm>
        </p:grpSpPr>
        <p:sp>
          <p:nvSpPr>
            <p:cNvPr id="172" name="Google Shape;172;p17"/>
            <p:cNvSpPr txBox="1"/>
            <p:nvPr/>
          </p:nvSpPr>
          <p:spPr>
            <a:xfrm>
              <a:off x="2531937" y="3554766"/>
              <a:ext cx="1632425" cy="86818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dirty="0" err="1">
                  <a:solidFill>
                    <a:schemeClr val="dk1"/>
                  </a:solidFill>
                  <a:latin typeface="Arimo"/>
                  <a:ea typeface="Arimo"/>
                  <a:cs typeface="Arimo"/>
                  <a:sym typeface="Arimo"/>
                </a:rPr>
                <a:t>Segmentar</a:t>
              </a:r>
              <a:r>
                <a:rPr lang="en-US" dirty="0">
                  <a:solidFill>
                    <a:schemeClr val="dk1"/>
                  </a:solidFill>
                  <a:latin typeface="Arimo"/>
                  <a:ea typeface="Arimo"/>
                  <a:cs typeface="Arimo"/>
                  <a:sym typeface="Arimo"/>
                </a:rPr>
                <a:t> mercados y </a:t>
              </a:r>
              <a:r>
                <a:rPr lang="en-US" dirty="0" err="1">
                  <a:solidFill>
                    <a:schemeClr val="dk1"/>
                  </a:solidFill>
                  <a:latin typeface="Arimo"/>
                  <a:ea typeface="Arimo"/>
                  <a:cs typeface="Arimo"/>
                  <a:sym typeface="Arimo"/>
                </a:rPr>
                <a:t>clientes</a:t>
              </a:r>
              <a:r>
                <a:rPr lang="en-US" dirty="0">
                  <a:solidFill>
                    <a:schemeClr val="dk1"/>
                  </a:solidFill>
                  <a:latin typeface="Arimo"/>
                  <a:ea typeface="Arimo"/>
                  <a:cs typeface="Arimo"/>
                  <a:sym typeface="Arimo"/>
                </a:rPr>
                <a:t>.</a:t>
              </a:r>
            </a:p>
          </p:txBody>
        </p:sp>
        <p:sp>
          <p:nvSpPr>
            <p:cNvPr id="173" name="Google Shape;173;p17"/>
            <p:cNvSpPr/>
            <p:nvPr/>
          </p:nvSpPr>
          <p:spPr>
            <a:xfrm>
              <a:off x="3016050" y="2906662"/>
              <a:ext cx="664200" cy="666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a:solidFill>
                    <a:schemeClr val="lt1"/>
                  </a:solidFill>
                  <a:latin typeface="Bebas Neue"/>
                  <a:ea typeface="Bebas Neue"/>
                  <a:cs typeface="Bebas Neue"/>
                  <a:sym typeface="Bebas Neue"/>
                </a:rPr>
                <a:t>05</a:t>
              </a:r>
              <a:endParaRPr sz="2600">
                <a:solidFill>
                  <a:schemeClr val="lt1"/>
                </a:solidFill>
                <a:latin typeface="Bebas Neue"/>
                <a:ea typeface="Bebas Neue"/>
                <a:cs typeface="Bebas Neue"/>
                <a:sym typeface="Bebas Neue"/>
              </a:endParaRPr>
            </a:p>
          </p:txBody>
        </p:sp>
      </p:grpSp>
      <p:grpSp>
        <p:nvGrpSpPr>
          <p:cNvPr id="174" name="Google Shape;174;p17"/>
          <p:cNvGrpSpPr/>
          <p:nvPr/>
        </p:nvGrpSpPr>
        <p:grpSpPr>
          <a:xfrm>
            <a:off x="4757550" y="2906662"/>
            <a:ext cx="2076600" cy="1244349"/>
            <a:chOff x="4757550" y="2906662"/>
            <a:chExt cx="2076600" cy="1244349"/>
          </a:xfrm>
        </p:grpSpPr>
        <p:sp>
          <p:nvSpPr>
            <p:cNvPr id="177" name="Google Shape;177;p17"/>
            <p:cNvSpPr txBox="1"/>
            <p:nvPr/>
          </p:nvSpPr>
          <p:spPr>
            <a:xfrm>
              <a:off x="4757550" y="3602311"/>
              <a:ext cx="2076600" cy="548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dirty="0">
                  <a:solidFill>
                    <a:schemeClr val="dk1"/>
                  </a:solidFill>
                  <a:latin typeface="Arimo"/>
                  <a:ea typeface="Arimo"/>
                  <a:cs typeface="Arimo"/>
                  <a:sym typeface="Arimo"/>
                </a:rPr>
                <a:t>Generar </a:t>
              </a:r>
              <a:r>
                <a:rPr lang="en-US" dirty="0" err="1">
                  <a:solidFill>
                    <a:schemeClr val="dk1"/>
                  </a:solidFill>
                  <a:latin typeface="Arimo"/>
                  <a:ea typeface="Arimo"/>
                  <a:cs typeface="Arimo"/>
                  <a:sym typeface="Arimo"/>
                </a:rPr>
                <a:t>recomendaciones</a:t>
              </a:r>
              <a:r>
                <a:rPr lang="en-US" dirty="0">
                  <a:solidFill>
                    <a:schemeClr val="dk1"/>
                  </a:solidFill>
                  <a:latin typeface="Arimo"/>
                  <a:ea typeface="Arimo"/>
                  <a:cs typeface="Arimo"/>
                  <a:sym typeface="Arimo"/>
                </a:rPr>
                <a:t> </a:t>
              </a:r>
              <a:r>
                <a:rPr lang="en-US" dirty="0" err="1">
                  <a:solidFill>
                    <a:schemeClr val="dk1"/>
                  </a:solidFill>
                  <a:latin typeface="Arimo"/>
                  <a:ea typeface="Arimo"/>
                  <a:cs typeface="Arimo"/>
                  <a:sym typeface="Arimo"/>
                </a:rPr>
                <a:t>personalizadas</a:t>
              </a:r>
              <a:endParaRPr lang="en-US" dirty="0">
                <a:solidFill>
                  <a:schemeClr val="dk1"/>
                </a:solidFill>
                <a:latin typeface="Arimo"/>
                <a:ea typeface="Arimo"/>
                <a:cs typeface="Arimo"/>
                <a:sym typeface="Arimo"/>
              </a:endParaRPr>
            </a:p>
          </p:txBody>
        </p:sp>
        <p:sp>
          <p:nvSpPr>
            <p:cNvPr id="178" name="Google Shape;178;p17"/>
            <p:cNvSpPr/>
            <p:nvPr/>
          </p:nvSpPr>
          <p:spPr>
            <a:xfrm>
              <a:off x="5463750" y="2906662"/>
              <a:ext cx="664200" cy="666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a:solidFill>
                    <a:schemeClr val="lt1"/>
                  </a:solidFill>
                  <a:latin typeface="Bebas Neue"/>
                  <a:ea typeface="Bebas Neue"/>
                  <a:cs typeface="Bebas Neue"/>
                  <a:sym typeface="Bebas Neue"/>
                </a:rPr>
                <a:t>04</a:t>
              </a:r>
              <a:endParaRPr sz="2600">
                <a:solidFill>
                  <a:schemeClr val="lt1"/>
                </a:solidFill>
                <a:latin typeface="Bebas Neue"/>
                <a:ea typeface="Bebas Neue"/>
                <a:cs typeface="Bebas Neue"/>
                <a:sym typeface="Bebas Neue"/>
              </a:endParaRPr>
            </a:p>
          </p:txBody>
        </p:sp>
      </p:grpSp>
      <p:grpSp>
        <p:nvGrpSpPr>
          <p:cNvPr id="179" name="Google Shape;179;p17"/>
          <p:cNvGrpSpPr/>
          <p:nvPr/>
        </p:nvGrpSpPr>
        <p:grpSpPr>
          <a:xfrm>
            <a:off x="3533700" y="1445150"/>
            <a:ext cx="2076600" cy="1451354"/>
            <a:chOff x="3533700" y="1445150"/>
            <a:chExt cx="2076600" cy="1451354"/>
          </a:xfrm>
        </p:grpSpPr>
        <p:sp>
          <p:nvSpPr>
            <p:cNvPr id="182" name="Google Shape;182;p17"/>
            <p:cNvSpPr txBox="1"/>
            <p:nvPr/>
          </p:nvSpPr>
          <p:spPr>
            <a:xfrm>
              <a:off x="3533700" y="1445150"/>
              <a:ext cx="2076600" cy="5520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US" dirty="0">
                  <a:solidFill>
                    <a:schemeClr val="dk1"/>
                  </a:solidFill>
                  <a:latin typeface="Arimo"/>
                  <a:ea typeface="Arimo"/>
                  <a:cs typeface="Arimo"/>
                  <a:sym typeface="Arimo"/>
                </a:rPr>
                <a:t>Generar </a:t>
              </a:r>
              <a:r>
                <a:rPr lang="en-US" dirty="0" err="1">
                  <a:solidFill>
                    <a:schemeClr val="dk1"/>
                  </a:solidFill>
                  <a:latin typeface="Arimo"/>
                  <a:ea typeface="Arimo"/>
                  <a:cs typeface="Arimo"/>
                  <a:sym typeface="Arimo"/>
                </a:rPr>
                <a:t>nuevas</a:t>
              </a:r>
              <a:r>
                <a:rPr lang="en-US" dirty="0">
                  <a:solidFill>
                    <a:schemeClr val="dk1"/>
                  </a:solidFill>
                  <a:latin typeface="Arimo"/>
                  <a:ea typeface="Arimo"/>
                  <a:cs typeface="Arimo"/>
                  <a:sym typeface="Arimo"/>
                </a:rPr>
                <a:t> </a:t>
              </a:r>
              <a:r>
                <a:rPr lang="en-US" dirty="0" err="1">
                  <a:solidFill>
                    <a:schemeClr val="dk1"/>
                  </a:solidFill>
                  <a:latin typeface="Arimo"/>
                  <a:ea typeface="Arimo"/>
                  <a:cs typeface="Arimo"/>
                  <a:sym typeface="Arimo"/>
                </a:rPr>
                <a:t>oportunidades</a:t>
              </a:r>
              <a:r>
                <a:rPr lang="en-US" dirty="0">
                  <a:solidFill>
                    <a:schemeClr val="dk1"/>
                  </a:solidFill>
                  <a:latin typeface="Arimo"/>
                  <a:ea typeface="Arimo"/>
                  <a:cs typeface="Arimo"/>
                  <a:sym typeface="Arimo"/>
                </a:rPr>
                <a:t> de mercado</a:t>
              </a:r>
            </a:p>
          </p:txBody>
        </p:sp>
        <p:sp>
          <p:nvSpPr>
            <p:cNvPr id="183" name="Google Shape;183;p17"/>
            <p:cNvSpPr/>
            <p:nvPr/>
          </p:nvSpPr>
          <p:spPr>
            <a:xfrm>
              <a:off x="4239900" y="2230504"/>
              <a:ext cx="664200" cy="666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a:solidFill>
                    <a:schemeClr val="lt1"/>
                  </a:solidFill>
                  <a:latin typeface="Bebas Neue"/>
                  <a:ea typeface="Bebas Neue"/>
                  <a:cs typeface="Bebas Neue"/>
                  <a:sym typeface="Bebas Neue"/>
                </a:rPr>
                <a:t>02</a:t>
              </a:r>
              <a:endParaRPr sz="2600">
                <a:solidFill>
                  <a:schemeClr val="lt1"/>
                </a:solidFill>
                <a:latin typeface="Bebas Neue"/>
                <a:ea typeface="Bebas Neue"/>
                <a:cs typeface="Bebas Neue"/>
                <a:sym typeface="Bebas Neue"/>
              </a:endParaRPr>
            </a:p>
          </p:txBody>
        </p:sp>
      </p:grpSp>
      <p:grpSp>
        <p:nvGrpSpPr>
          <p:cNvPr id="184" name="Google Shape;184;p17"/>
          <p:cNvGrpSpPr/>
          <p:nvPr/>
        </p:nvGrpSpPr>
        <p:grpSpPr>
          <a:xfrm>
            <a:off x="5981400" y="1278174"/>
            <a:ext cx="2076600" cy="1618330"/>
            <a:chOff x="5981400" y="1278174"/>
            <a:chExt cx="2076600" cy="1618330"/>
          </a:xfrm>
        </p:grpSpPr>
        <p:sp>
          <p:nvSpPr>
            <p:cNvPr id="187" name="Google Shape;187;p17"/>
            <p:cNvSpPr txBox="1"/>
            <p:nvPr/>
          </p:nvSpPr>
          <p:spPr>
            <a:xfrm>
              <a:off x="5981400" y="1278174"/>
              <a:ext cx="2076600" cy="5520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US" dirty="0">
                  <a:solidFill>
                    <a:schemeClr val="dk1"/>
                  </a:solidFill>
                  <a:latin typeface="Arimo"/>
                  <a:ea typeface="Arimo"/>
                  <a:cs typeface="Arimo"/>
                  <a:sym typeface="Arimo"/>
                </a:rPr>
                <a:t>Toma de </a:t>
              </a:r>
              <a:r>
                <a:rPr lang="en-US" dirty="0" err="1">
                  <a:solidFill>
                    <a:schemeClr val="dk1"/>
                  </a:solidFill>
                  <a:latin typeface="Arimo"/>
                  <a:ea typeface="Arimo"/>
                  <a:cs typeface="Arimo"/>
                  <a:sym typeface="Arimo"/>
                </a:rPr>
                <a:t>decisiones</a:t>
              </a:r>
              <a:r>
                <a:rPr lang="en-US" dirty="0">
                  <a:solidFill>
                    <a:schemeClr val="dk1"/>
                  </a:solidFill>
                  <a:latin typeface="Arimo"/>
                  <a:ea typeface="Arimo"/>
                  <a:cs typeface="Arimo"/>
                  <a:sym typeface="Arimo"/>
                </a:rPr>
                <a:t> </a:t>
              </a:r>
              <a:r>
                <a:rPr lang="en-US" dirty="0" err="1">
                  <a:solidFill>
                    <a:schemeClr val="dk1"/>
                  </a:solidFill>
                  <a:latin typeface="Arimo"/>
                  <a:ea typeface="Arimo"/>
                  <a:cs typeface="Arimo"/>
                  <a:sym typeface="Arimo"/>
                </a:rPr>
                <a:t>informadas</a:t>
              </a:r>
              <a:endParaRPr lang="en-US" dirty="0">
                <a:solidFill>
                  <a:schemeClr val="dk1"/>
                </a:solidFill>
                <a:latin typeface="Arimo"/>
                <a:ea typeface="Arimo"/>
                <a:cs typeface="Arimo"/>
                <a:sym typeface="Arimo"/>
              </a:endParaRPr>
            </a:p>
          </p:txBody>
        </p:sp>
        <p:sp>
          <p:nvSpPr>
            <p:cNvPr id="188" name="Google Shape;188;p17"/>
            <p:cNvSpPr/>
            <p:nvPr/>
          </p:nvSpPr>
          <p:spPr>
            <a:xfrm>
              <a:off x="6687600" y="2230504"/>
              <a:ext cx="664200" cy="666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a:solidFill>
                    <a:schemeClr val="lt1"/>
                  </a:solidFill>
                  <a:latin typeface="Bebas Neue"/>
                  <a:ea typeface="Bebas Neue"/>
                  <a:cs typeface="Bebas Neue"/>
                  <a:sym typeface="Bebas Neue"/>
                </a:rPr>
                <a:t>03</a:t>
              </a:r>
              <a:endParaRPr sz="2600">
                <a:solidFill>
                  <a:schemeClr val="lt1"/>
                </a:solidFill>
                <a:latin typeface="Bebas Neue"/>
                <a:ea typeface="Bebas Neue"/>
                <a:cs typeface="Bebas Neue"/>
                <a:sym typeface="Bebas Neue"/>
              </a:endParaRPr>
            </a:p>
          </p:txBody>
        </p:sp>
      </p:grpSp>
      <p:cxnSp>
        <p:nvCxnSpPr>
          <p:cNvPr id="189" name="Google Shape;189;p17"/>
          <p:cNvCxnSpPr>
            <a:stCxn id="168" idx="6"/>
            <a:endCxn id="183" idx="2"/>
          </p:cNvCxnSpPr>
          <p:nvPr/>
        </p:nvCxnSpPr>
        <p:spPr>
          <a:xfrm>
            <a:off x="2456400" y="2563504"/>
            <a:ext cx="1783500" cy="0"/>
          </a:xfrm>
          <a:prstGeom prst="straightConnector1">
            <a:avLst/>
          </a:prstGeom>
          <a:noFill/>
          <a:ln w="9525" cap="flat" cmpd="sng">
            <a:solidFill>
              <a:schemeClr val="dk1"/>
            </a:solidFill>
            <a:prstDash val="solid"/>
            <a:round/>
            <a:headEnd type="none" w="med" len="med"/>
            <a:tailEnd type="oval" w="med" len="med"/>
          </a:ln>
        </p:spPr>
      </p:cxnSp>
      <p:cxnSp>
        <p:nvCxnSpPr>
          <p:cNvPr id="190" name="Google Shape;190;p17"/>
          <p:cNvCxnSpPr>
            <a:stCxn id="183" idx="6"/>
            <a:endCxn id="188" idx="2"/>
          </p:cNvCxnSpPr>
          <p:nvPr/>
        </p:nvCxnSpPr>
        <p:spPr>
          <a:xfrm>
            <a:off x="4904100" y="2563504"/>
            <a:ext cx="1783500" cy="0"/>
          </a:xfrm>
          <a:prstGeom prst="straightConnector1">
            <a:avLst/>
          </a:prstGeom>
          <a:noFill/>
          <a:ln w="9525" cap="flat" cmpd="sng">
            <a:solidFill>
              <a:schemeClr val="dk1"/>
            </a:solidFill>
            <a:prstDash val="solid"/>
            <a:round/>
            <a:headEnd type="none" w="med" len="med"/>
            <a:tailEnd type="oval" w="med" len="med"/>
          </a:ln>
        </p:spPr>
      </p:cxnSp>
      <p:cxnSp>
        <p:nvCxnSpPr>
          <p:cNvPr id="191" name="Google Shape;191;p17"/>
          <p:cNvCxnSpPr>
            <a:stCxn id="188" idx="4"/>
            <a:endCxn id="178" idx="6"/>
          </p:cNvCxnSpPr>
          <p:nvPr/>
        </p:nvCxnSpPr>
        <p:spPr>
          <a:xfrm rot="5400000">
            <a:off x="6402300" y="2622304"/>
            <a:ext cx="343200" cy="891600"/>
          </a:xfrm>
          <a:prstGeom prst="bentConnector2">
            <a:avLst/>
          </a:prstGeom>
          <a:noFill/>
          <a:ln w="9525" cap="flat" cmpd="sng">
            <a:solidFill>
              <a:schemeClr val="dk1"/>
            </a:solidFill>
            <a:prstDash val="solid"/>
            <a:round/>
            <a:headEnd type="none" w="med" len="med"/>
            <a:tailEnd type="oval" w="med" len="med"/>
          </a:ln>
        </p:spPr>
      </p:cxnSp>
      <p:cxnSp>
        <p:nvCxnSpPr>
          <p:cNvPr id="192" name="Google Shape;192;p17"/>
          <p:cNvCxnSpPr>
            <a:stCxn id="178" idx="2"/>
            <a:endCxn id="173" idx="6"/>
          </p:cNvCxnSpPr>
          <p:nvPr/>
        </p:nvCxnSpPr>
        <p:spPr>
          <a:xfrm flipH="1">
            <a:off x="3857844" y="3239662"/>
            <a:ext cx="1605906" cy="29649"/>
          </a:xfrm>
          <a:prstGeom prst="straightConnector1">
            <a:avLst/>
          </a:prstGeom>
          <a:noFill/>
          <a:ln w="9525" cap="flat" cmpd="sng">
            <a:solidFill>
              <a:schemeClr val="dk1"/>
            </a:solidFill>
            <a:prstDash val="solid"/>
            <a:round/>
            <a:headEnd type="none" w="med" len="med"/>
            <a:tailEnd type="oval"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41"/>
        <p:cNvGrpSpPr/>
        <p:nvPr/>
      </p:nvGrpSpPr>
      <p:grpSpPr>
        <a:xfrm>
          <a:off x="0" y="0"/>
          <a:ext cx="0" cy="0"/>
          <a:chOff x="0" y="0"/>
          <a:chExt cx="0" cy="0"/>
        </a:xfrm>
      </p:grpSpPr>
      <p:sp>
        <p:nvSpPr>
          <p:cNvPr id="642" name="Google Shape;642;p26"/>
          <p:cNvSpPr txBox="1">
            <a:spLocks noGrp="1"/>
          </p:cNvSpPr>
          <p:nvPr>
            <p:ph type="title"/>
          </p:nvPr>
        </p:nvSpPr>
        <p:spPr>
          <a:xfrm>
            <a:off x="720000" y="53945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ES" dirty="0"/>
              <a:t>fases del proceso de minería de datos</a:t>
            </a:r>
            <a:endParaRPr lang="en-US" dirty="0"/>
          </a:p>
        </p:txBody>
      </p:sp>
      <p:sp>
        <p:nvSpPr>
          <p:cNvPr id="643" name="Google Shape;643;p26"/>
          <p:cNvSpPr/>
          <p:nvPr/>
        </p:nvSpPr>
        <p:spPr>
          <a:xfrm rot="-5400000">
            <a:off x="1764113" y="1895475"/>
            <a:ext cx="868200" cy="2199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26"/>
          <p:cNvSpPr/>
          <p:nvPr/>
        </p:nvSpPr>
        <p:spPr>
          <a:xfrm rot="-5400000">
            <a:off x="1978775" y="2110125"/>
            <a:ext cx="438900" cy="219900"/>
          </a:xfrm>
          <a:prstGeom prst="rect">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26"/>
          <p:cNvSpPr/>
          <p:nvPr/>
        </p:nvSpPr>
        <p:spPr>
          <a:xfrm rot="-5400000">
            <a:off x="5581109" y="1895475"/>
            <a:ext cx="868200" cy="2199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26"/>
          <p:cNvSpPr/>
          <p:nvPr/>
        </p:nvSpPr>
        <p:spPr>
          <a:xfrm rot="-5400000">
            <a:off x="5667809" y="1982175"/>
            <a:ext cx="694800" cy="219900"/>
          </a:xfrm>
          <a:prstGeom prst="rect">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47" name="Google Shape;647;p26"/>
          <p:cNvGrpSpPr/>
          <p:nvPr/>
        </p:nvGrpSpPr>
        <p:grpSpPr>
          <a:xfrm>
            <a:off x="1198063" y="1440022"/>
            <a:ext cx="4001831" cy="820163"/>
            <a:chOff x="1198063" y="1440022"/>
            <a:chExt cx="3538024" cy="820163"/>
          </a:xfrm>
        </p:grpSpPr>
        <p:grpSp>
          <p:nvGrpSpPr>
            <p:cNvPr id="648" name="Google Shape;648;p26"/>
            <p:cNvGrpSpPr/>
            <p:nvPr/>
          </p:nvGrpSpPr>
          <p:grpSpPr>
            <a:xfrm>
              <a:off x="2274443" y="1440022"/>
              <a:ext cx="2461644" cy="820163"/>
              <a:chOff x="-939698" y="1543647"/>
              <a:chExt cx="2807532" cy="820163"/>
            </a:xfrm>
          </p:grpSpPr>
          <p:sp>
            <p:nvSpPr>
              <p:cNvPr id="649" name="Google Shape;649;p26"/>
              <p:cNvSpPr txBox="1"/>
              <p:nvPr/>
            </p:nvSpPr>
            <p:spPr>
              <a:xfrm>
                <a:off x="-933695" y="1543647"/>
                <a:ext cx="2466045" cy="457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US" sz="1800" dirty="0" err="1">
                    <a:solidFill>
                      <a:schemeClr val="dk1"/>
                    </a:solidFill>
                    <a:latin typeface="Bebas Neue"/>
                    <a:ea typeface="Bebas Neue"/>
                    <a:cs typeface="Bebas Neue"/>
                    <a:sym typeface="Bebas Neue"/>
                  </a:rPr>
                  <a:t>Comprensión</a:t>
                </a:r>
                <a:r>
                  <a:rPr lang="en-US" sz="1800" dirty="0">
                    <a:solidFill>
                      <a:schemeClr val="dk1"/>
                    </a:solidFill>
                    <a:latin typeface="Bebas Neue"/>
                    <a:ea typeface="Bebas Neue"/>
                    <a:cs typeface="Bebas Neue"/>
                    <a:sym typeface="Bebas Neue"/>
                  </a:rPr>
                  <a:t> del </a:t>
                </a:r>
                <a:r>
                  <a:rPr lang="en-US" sz="1800" dirty="0" err="1">
                    <a:solidFill>
                      <a:schemeClr val="dk1"/>
                    </a:solidFill>
                    <a:latin typeface="Bebas Neue"/>
                    <a:ea typeface="Bebas Neue"/>
                    <a:cs typeface="Bebas Neue"/>
                    <a:sym typeface="Bebas Neue"/>
                  </a:rPr>
                  <a:t>negocio</a:t>
                </a:r>
                <a:endParaRPr lang="en-US" sz="1800" dirty="0">
                  <a:solidFill>
                    <a:schemeClr val="dk1"/>
                  </a:solidFill>
                  <a:latin typeface="Bebas Neue"/>
                  <a:ea typeface="Bebas Neue"/>
                  <a:cs typeface="Bebas Neue"/>
                  <a:sym typeface="Bebas Neue"/>
                </a:endParaRPr>
              </a:p>
            </p:txBody>
          </p:sp>
          <p:sp>
            <p:nvSpPr>
              <p:cNvPr id="650" name="Google Shape;650;p26"/>
              <p:cNvSpPr txBox="1"/>
              <p:nvPr/>
            </p:nvSpPr>
            <p:spPr>
              <a:xfrm>
                <a:off x="-939698" y="1815110"/>
                <a:ext cx="2807532" cy="54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ES" sz="1200" dirty="0">
                    <a:solidFill>
                      <a:schemeClr val="dk1"/>
                    </a:solidFill>
                    <a:latin typeface="Arimo"/>
                    <a:ea typeface="Arimo"/>
                    <a:cs typeface="Arimo"/>
                    <a:sym typeface="Arimo"/>
                  </a:rPr>
                  <a:t>El científico de datos define objetivos y recursos, colaborando con interesados para abordar problemas y limitaciones del proyecto</a:t>
                </a:r>
                <a:endParaRPr lang="en-US" sz="1200" dirty="0">
                  <a:solidFill>
                    <a:schemeClr val="dk1"/>
                  </a:solidFill>
                  <a:latin typeface="Arimo"/>
                  <a:ea typeface="Arimo"/>
                  <a:cs typeface="Arimo"/>
                  <a:sym typeface="Arimo"/>
                </a:endParaRPr>
              </a:p>
            </p:txBody>
          </p:sp>
        </p:grpSp>
        <p:sp>
          <p:nvSpPr>
            <p:cNvPr id="651" name="Google Shape;651;p26"/>
            <p:cNvSpPr txBox="1"/>
            <p:nvPr/>
          </p:nvSpPr>
          <p:spPr>
            <a:xfrm>
              <a:off x="1198063" y="1776825"/>
              <a:ext cx="890100" cy="45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dk1"/>
                  </a:solidFill>
                  <a:latin typeface="Bebas Neue"/>
                  <a:ea typeface="Bebas Neue"/>
                  <a:cs typeface="Bebas Neue"/>
                  <a:sym typeface="Bebas Neue"/>
                </a:rPr>
                <a:t>1.</a:t>
              </a:r>
              <a:endParaRPr sz="2600" dirty="0">
                <a:solidFill>
                  <a:schemeClr val="dk1"/>
                </a:solidFill>
                <a:latin typeface="Bebas Neue"/>
                <a:ea typeface="Bebas Neue"/>
                <a:cs typeface="Bebas Neue"/>
                <a:sym typeface="Bebas Neue"/>
              </a:endParaRPr>
            </a:p>
          </p:txBody>
        </p:sp>
      </p:grpSp>
      <p:grpSp>
        <p:nvGrpSpPr>
          <p:cNvPr id="652" name="Google Shape;652;p26"/>
          <p:cNvGrpSpPr/>
          <p:nvPr/>
        </p:nvGrpSpPr>
        <p:grpSpPr>
          <a:xfrm>
            <a:off x="4967726" y="1481511"/>
            <a:ext cx="4064236" cy="818544"/>
            <a:chOff x="4980223" y="1481511"/>
            <a:chExt cx="2991266" cy="818544"/>
          </a:xfrm>
        </p:grpSpPr>
        <p:grpSp>
          <p:nvGrpSpPr>
            <p:cNvPr id="653" name="Google Shape;653;p26"/>
            <p:cNvGrpSpPr/>
            <p:nvPr/>
          </p:nvGrpSpPr>
          <p:grpSpPr>
            <a:xfrm>
              <a:off x="5870323" y="1481511"/>
              <a:ext cx="2101166" cy="818544"/>
              <a:chOff x="-1191888" y="1585136"/>
              <a:chExt cx="2396402" cy="818544"/>
            </a:xfrm>
          </p:grpSpPr>
          <p:sp>
            <p:nvSpPr>
              <p:cNvPr id="654" name="Google Shape;654;p26"/>
              <p:cNvSpPr txBox="1"/>
              <p:nvPr/>
            </p:nvSpPr>
            <p:spPr>
              <a:xfrm>
                <a:off x="-1191888" y="1585136"/>
                <a:ext cx="2076600" cy="457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US" sz="1800" dirty="0" err="1">
                    <a:solidFill>
                      <a:schemeClr val="dk1"/>
                    </a:solidFill>
                    <a:latin typeface="Bebas Neue"/>
                    <a:ea typeface="Bebas Neue"/>
                    <a:cs typeface="Bebas Neue"/>
                    <a:sym typeface="Bebas Neue"/>
                  </a:rPr>
                  <a:t>Modelado</a:t>
                </a:r>
                <a:r>
                  <a:rPr lang="en-US" sz="1800" dirty="0">
                    <a:solidFill>
                      <a:schemeClr val="dk1"/>
                    </a:solidFill>
                    <a:latin typeface="Bebas Neue"/>
                    <a:ea typeface="Bebas Neue"/>
                    <a:cs typeface="Bebas Neue"/>
                    <a:sym typeface="Bebas Neue"/>
                  </a:rPr>
                  <a:t> de datos</a:t>
                </a:r>
              </a:p>
            </p:txBody>
          </p:sp>
          <p:sp>
            <p:nvSpPr>
              <p:cNvPr id="655" name="Google Shape;655;p26"/>
              <p:cNvSpPr txBox="1"/>
              <p:nvPr/>
            </p:nvSpPr>
            <p:spPr>
              <a:xfrm>
                <a:off x="-1191888" y="1854980"/>
                <a:ext cx="2396402" cy="54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ES" sz="1200" dirty="0">
                    <a:solidFill>
                      <a:schemeClr val="dk1"/>
                    </a:solidFill>
                    <a:latin typeface="Arimo"/>
                    <a:ea typeface="Arimo"/>
                    <a:cs typeface="Arimo"/>
                    <a:sym typeface="Arimo"/>
                  </a:rPr>
                  <a:t>Los mineros de datos usan software, eligen técnicas, prueban resultados y ajustan el modelo hasta obtener resultados satisfactorios</a:t>
                </a:r>
                <a:endParaRPr lang="en-US" sz="1200" dirty="0">
                  <a:solidFill>
                    <a:schemeClr val="dk1"/>
                  </a:solidFill>
                  <a:latin typeface="Arimo"/>
                  <a:ea typeface="Arimo"/>
                  <a:cs typeface="Arimo"/>
                  <a:sym typeface="Arimo"/>
                </a:endParaRPr>
              </a:p>
            </p:txBody>
          </p:sp>
        </p:grpSp>
        <p:sp>
          <p:nvSpPr>
            <p:cNvPr id="656" name="Google Shape;656;p26"/>
            <p:cNvSpPr txBox="1"/>
            <p:nvPr/>
          </p:nvSpPr>
          <p:spPr>
            <a:xfrm>
              <a:off x="4980223" y="1776825"/>
              <a:ext cx="890100" cy="45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dk1"/>
                  </a:solidFill>
                  <a:latin typeface="Bebas Neue"/>
                  <a:ea typeface="Bebas Neue"/>
                  <a:cs typeface="Bebas Neue"/>
                  <a:sym typeface="Bebas Neue"/>
                </a:rPr>
                <a:t>4.</a:t>
              </a:r>
              <a:endParaRPr sz="2600" dirty="0">
                <a:solidFill>
                  <a:schemeClr val="dk1"/>
                </a:solidFill>
                <a:latin typeface="Bebas Neue"/>
                <a:ea typeface="Bebas Neue"/>
                <a:cs typeface="Bebas Neue"/>
                <a:sym typeface="Bebas Neue"/>
              </a:endParaRPr>
            </a:p>
          </p:txBody>
        </p:sp>
      </p:grpSp>
      <p:sp>
        <p:nvSpPr>
          <p:cNvPr id="657" name="Google Shape;657;p26"/>
          <p:cNvSpPr/>
          <p:nvPr/>
        </p:nvSpPr>
        <p:spPr>
          <a:xfrm rot="-5400000">
            <a:off x="1764113" y="2904013"/>
            <a:ext cx="868200" cy="2199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26"/>
          <p:cNvSpPr/>
          <p:nvPr/>
        </p:nvSpPr>
        <p:spPr>
          <a:xfrm rot="-5400000">
            <a:off x="2070263" y="3210163"/>
            <a:ext cx="255900" cy="219900"/>
          </a:xfrm>
          <a:prstGeom prst="rect">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26"/>
          <p:cNvSpPr/>
          <p:nvPr/>
        </p:nvSpPr>
        <p:spPr>
          <a:xfrm rot="-5400000">
            <a:off x="5581109" y="2904013"/>
            <a:ext cx="868200" cy="2199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26"/>
          <p:cNvSpPr/>
          <p:nvPr/>
        </p:nvSpPr>
        <p:spPr>
          <a:xfrm rot="-5400000">
            <a:off x="5626559" y="2949463"/>
            <a:ext cx="777300" cy="219900"/>
          </a:xfrm>
          <a:prstGeom prst="rect">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1" name="Google Shape;661;p26"/>
          <p:cNvGrpSpPr/>
          <p:nvPr/>
        </p:nvGrpSpPr>
        <p:grpSpPr>
          <a:xfrm>
            <a:off x="1198063" y="2531648"/>
            <a:ext cx="4262050" cy="823435"/>
            <a:chOff x="1198063" y="2531648"/>
            <a:chExt cx="4262050" cy="823435"/>
          </a:xfrm>
        </p:grpSpPr>
        <p:grpSp>
          <p:nvGrpSpPr>
            <p:cNvPr id="662" name="Google Shape;662;p26"/>
            <p:cNvGrpSpPr/>
            <p:nvPr/>
          </p:nvGrpSpPr>
          <p:grpSpPr>
            <a:xfrm>
              <a:off x="2417994" y="2531648"/>
              <a:ext cx="3042119" cy="823435"/>
              <a:chOff x="-775977" y="1626748"/>
              <a:chExt cx="3469571" cy="823435"/>
            </a:xfrm>
          </p:grpSpPr>
          <p:sp>
            <p:nvSpPr>
              <p:cNvPr id="663" name="Google Shape;663;p26"/>
              <p:cNvSpPr txBox="1"/>
              <p:nvPr/>
            </p:nvSpPr>
            <p:spPr>
              <a:xfrm>
                <a:off x="-775977" y="1626748"/>
                <a:ext cx="2581921" cy="457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US" sz="1800" dirty="0" err="1">
                    <a:solidFill>
                      <a:schemeClr val="dk1"/>
                    </a:solidFill>
                    <a:latin typeface="Bebas Neue"/>
                    <a:ea typeface="Bebas Neue"/>
                    <a:cs typeface="Bebas Neue"/>
                    <a:sym typeface="Bebas Neue"/>
                  </a:rPr>
                  <a:t>Comprensión</a:t>
                </a:r>
                <a:r>
                  <a:rPr lang="en-US" sz="1800" dirty="0">
                    <a:solidFill>
                      <a:schemeClr val="dk1"/>
                    </a:solidFill>
                    <a:latin typeface="Bebas Neue"/>
                    <a:ea typeface="Bebas Neue"/>
                    <a:cs typeface="Bebas Neue"/>
                    <a:sym typeface="Bebas Neue"/>
                  </a:rPr>
                  <a:t> de </a:t>
                </a:r>
                <a:r>
                  <a:rPr lang="en-US" sz="1800" dirty="0" err="1">
                    <a:solidFill>
                      <a:schemeClr val="dk1"/>
                    </a:solidFill>
                    <a:latin typeface="Bebas Neue"/>
                    <a:ea typeface="Bebas Neue"/>
                    <a:cs typeface="Bebas Neue"/>
                    <a:sym typeface="Bebas Neue"/>
                  </a:rPr>
                  <a:t>los</a:t>
                </a:r>
                <a:r>
                  <a:rPr lang="en-US" sz="1800" dirty="0">
                    <a:solidFill>
                      <a:schemeClr val="dk1"/>
                    </a:solidFill>
                    <a:latin typeface="Bebas Neue"/>
                    <a:ea typeface="Bebas Neue"/>
                    <a:cs typeface="Bebas Neue"/>
                    <a:sym typeface="Bebas Neue"/>
                  </a:rPr>
                  <a:t> datos</a:t>
                </a:r>
              </a:p>
            </p:txBody>
          </p:sp>
          <p:sp>
            <p:nvSpPr>
              <p:cNvPr id="664" name="Google Shape;664;p26"/>
              <p:cNvSpPr txBox="1"/>
              <p:nvPr/>
            </p:nvSpPr>
            <p:spPr>
              <a:xfrm>
                <a:off x="-771439" y="1901483"/>
                <a:ext cx="3465033" cy="54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ES" sz="1200" dirty="0">
                    <a:solidFill>
                      <a:schemeClr val="dk1"/>
                    </a:solidFill>
                    <a:latin typeface="Arimo"/>
                    <a:ea typeface="Arimo"/>
                    <a:cs typeface="Arimo"/>
                    <a:sym typeface="Arimo"/>
                  </a:rPr>
                  <a:t>Los científicos de datos recopilan y analizan datos, elaboran un informe y, tras la aprobación, seleccionan un conjunto final</a:t>
                </a:r>
                <a:endParaRPr lang="en-US" sz="1200" dirty="0">
                  <a:solidFill>
                    <a:schemeClr val="dk1"/>
                  </a:solidFill>
                  <a:latin typeface="Arimo"/>
                  <a:ea typeface="Arimo"/>
                  <a:cs typeface="Arimo"/>
                  <a:sym typeface="Arimo"/>
                </a:endParaRPr>
              </a:p>
            </p:txBody>
          </p:sp>
        </p:grpSp>
        <p:sp>
          <p:nvSpPr>
            <p:cNvPr id="665" name="Google Shape;665;p26"/>
            <p:cNvSpPr txBox="1"/>
            <p:nvPr/>
          </p:nvSpPr>
          <p:spPr>
            <a:xfrm>
              <a:off x="1198063" y="2785363"/>
              <a:ext cx="890100" cy="45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dk1"/>
                  </a:solidFill>
                  <a:latin typeface="Bebas Neue"/>
                  <a:ea typeface="Bebas Neue"/>
                  <a:cs typeface="Bebas Neue"/>
                  <a:sym typeface="Bebas Neue"/>
                </a:rPr>
                <a:t>2.</a:t>
              </a:r>
              <a:endParaRPr sz="2600" dirty="0">
                <a:solidFill>
                  <a:schemeClr val="dk1"/>
                </a:solidFill>
                <a:latin typeface="Bebas Neue"/>
                <a:ea typeface="Bebas Neue"/>
                <a:cs typeface="Bebas Neue"/>
                <a:sym typeface="Bebas Neue"/>
              </a:endParaRPr>
            </a:p>
          </p:txBody>
        </p:sp>
      </p:grpSp>
      <p:grpSp>
        <p:nvGrpSpPr>
          <p:cNvPr id="666" name="Google Shape;666;p26"/>
          <p:cNvGrpSpPr/>
          <p:nvPr/>
        </p:nvGrpSpPr>
        <p:grpSpPr>
          <a:xfrm>
            <a:off x="5015063" y="2579871"/>
            <a:ext cx="4259893" cy="762693"/>
            <a:chOff x="5015063" y="2579871"/>
            <a:chExt cx="4259893" cy="762693"/>
          </a:xfrm>
        </p:grpSpPr>
        <p:grpSp>
          <p:nvGrpSpPr>
            <p:cNvPr id="667" name="Google Shape;667;p26"/>
            <p:cNvGrpSpPr/>
            <p:nvPr/>
          </p:nvGrpSpPr>
          <p:grpSpPr>
            <a:xfrm>
              <a:off x="6125172" y="2579871"/>
              <a:ext cx="3149784" cy="762693"/>
              <a:chOff x="-901230" y="1674971"/>
              <a:chExt cx="3592363" cy="762693"/>
            </a:xfrm>
          </p:grpSpPr>
          <p:sp>
            <p:nvSpPr>
              <p:cNvPr id="668" name="Google Shape;668;p26"/>
              <p:cNvSpPr txBox="1"/>
              <p:nvPr/>
            </p:nvSpPr>
            <p:spPr>
              <a:xfrm>
                <a:off x="-901230" y="1674971"/>
                <a:ext cx="2076600" cy="457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US" sz="2700" dirty="0">
                    <a:solidFill>
                      <a:schemeClr val="dk1"/>
                    </a:solidFill>
                    <a:latin typeface="Bebas Neue"/>
                    <a:ea typeface="Bebas Neue"/>
                    <a:cs typeface="Bebas Neue"/>
                    <a:sym typeface="Bebas Neue"/>
                  </a:rPr>
                  <a:t> </a:t>
                </a:r>
                <a:r>
                  <a:rPr lang="en-US" sz="1800" dirty="0" err="1">
                    <a:solidFill>
                      <a:schemeClr val="dk1"/>
                    </a:solidFill>
                    <a:latin typeface="Bebas Neue"/>
                    <a:ea typeface="Bebas Neue"/>
                    <a:cs typeface="Bebas Neue"/>
                    <a:sym typeface="Bebas Neue"/>
                  </a:rPr>
                  <a:t>Evaluación</a:t>
                </a:r>
                <a:endParaRPr lang="en-US" sz="1800" dirty="0">
                  <a:solidFill>
                    <a:schemeClr val="dk1"/>
                  </a:solidFill>
                  <a:latin typeface="Bebas Neue"/>
                  <a:ea typeface="Bebas Neue"/>
                  <a:cs typeface="Bebas Neue"/>
                  <a:sym typeface="Bebas Neue"/>
                </a:endParaRPr>
              </a:p>
            </p:txBody>
          </p:sp>
          <p:sp>
            <p:nvSpPr>
              <p:cNvPr id="669" name="Google Shape;669;p26"/>
              <p:cNvSpPr txBox="1"/>
              <p:nvPr/>
            </p:nvSpPr>
            <p:spPr>
              <a:xfrm>
                <a:off x="-841999" y="1888964"/>
                <a:ext cx="3533132" cy="54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ES" sz="1200" dirty="0">
                    <a:solidFill>
                      <a:schemeClr val="dk1"/>
                    </a:solidFill>
                    <a:latin typeface="Arimo"/>
                    <a:ea typeface="Arimo"/>
                    <a:cs typeface="Arimo"/>
                    <a:sym typeface="Arimo"/>
                  </a:rPr>
                  <a:t>Los mineros de datos ajustan modelos según los objetivos y comentarios, revisándolos continuamente para obtener conocimientos.</a:t>
                </a:r>
                <a:endParaRPr lang="en-US" sz="1200" dirty="0">
                  <a:solidFill>
                    <a:schemeClr val="dk1"/>
                  </a:solidFill>
                  <a:latin typeface="Arimo"/>
                  <a:ea typeface="Arimo"/>
                  <a:cs typeface="Arimo"/>
                  <a:sym typeface="Arimo"/>
                </a:endParaRPr>
              </a:p>
            </p:txBody>
          </p:sp>
        </p:grpSp>
        <p:sp>
          <p:nvSpPr>
            <p:cNvPr id="670" name="Google Shape;670;p26"/>
            <p:cNvSpPr txBox="1"/>
            <p:nvPr/>
          </p:nvSpPr>
          <p:spPr>
            <a:xfrm>
              <a:off x="5015063" y="2785363"/>
              <a:ext cx="890100" cy="45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dk1"/>
                  </a:solidFill>
                  <a:latin typeface="Bebas Neue"/>
                  <a:ea typeface="Bebas Neue"/>
                  <a:cs typeface="Bebas Neue"/>
                  <a:sym typeface="Bebas Neue"/>
                </a:rPr>
                <a:t>    5.</a:t>
              </a:r>
              <a:endParaRPr sz="2600" dirty="0">
                <a:solidFill>
                  <a:schemeClr val="dk1"/>
                </a:solidFill>
                <a:latin typeface="Bebas Neue"/>
                <a:ea typeface="Bebas Neue"/>
                <a:cs typeface="Bebas Neue"/>
                <a:sym typeface="Bebas Neue"/>
              </a:endParaRPr>
            </a:p>
          </p:txBody>
        </p:sp>
      </p:grpSp>
      <p:sp>
        <p:nvSpPr>
          <p:cNvPr id="671" name="Google Shape;671;p26"/>
          <p:cNvSpPr/>
          <p:nvPr/>
        </p:nvSpPr>
        <p:spPr>
          <a:xfrm rot="-5400000">
            <a:off x="1764113" y="3912563"/>
            <a:ext cx="868200" cy="2199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26"/>
          <p:cNvSpPr/>
          <p:nvPr/>
        </p:nvSpPr>
        <p:spPr>
          <a:xfrm rot="-5400000">
            <a:off x="2111363" y="4259813"/>
            <a:ext cx="173700" cy="219900"/>
          </a:xfrm>
          <a:prstGeom prst="rect">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26"/>
          <p:cNvSpPr/>
          <p:nvPr/>
        </p:nvSpPr>
        <p:spPr>
          <a:xfrm rot="-5400000">
            <a:off x="5581109" y="3912563"/>
            <a:ext cx="868200" cy="2199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6"/>
          <p:cNvSpPr/>
          <p:nvPr/>
        </p:nvSpPr>
        <p:spPr>
          <a:xfrm rot="-5400000">
            <a:off x="5713409" y="4044863"/>
            <a:ext cx="603600" cy="219900"/>
          </a:xfrm>
          <a:prstGeom prst="rect">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75" name="Google Shape;675;p26"/>
          <p:cNvGrpSpPr/>
          <p:nvPr/>
        </p:nvGrpSpPr>
        <p:grpSpPr>
          <a:xfrm>
            <a:off x="1198063" y="3561394"/>
            <a:ext cx="3674087" cy="1024750"/>
            <a:chOff x="1198063" y="3565313"/>
            <a:chExt cx="3349117" cy="875955"/>
          </a:xfrm>
        </p:grpSpPr>
        <p:grpSp>
          <p:nvGrpSpPr>
            <p:cNvPr id="676" name="Google Shape;676;p26"/>
            <p:cNvGrpSpPr/>
            <p:nvPr/>
          </p:nvGrpSpPr>
          <p:grpSpPr>
            <a:xfrm>
              <a:off x="2156965" y="3565313"/>
              <a:ext cx="2390215" cy="875955"/>
              <a:chOff x="-1073683" y="1651888"/>
              <a:chExt cx="2726065" cy="875955"/>
            </a:xfrm>
          </p:grpSpPr>
          <p:sp>
            <p:nvSpPr>
              <p:cNvPr id="677" name="Google Shape;677;p26"/>
              <p:cNvSpPr txBox="1"/>
              <p:nvPr/>
            </p:nvSpPr>
            <p:spPr>
              <a:xfrm>
                <a:off x="-929538" y="1651888"/>
                <a:ext cx="2581920" cy="457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US" sz="1800" dirty="0" err="1">
                    <a:solidFill>
                      <a:schemeClr val="dk1"/>
                    </a:solidFill>
                    <a:latin typeface="Bebas Neue"/>
                    <a:ea typeface="Bebas Neue"/>
                    <a:cs typeface="Bebas Neue"/>
                    <a:sym typeface="Bebas Neue"/>
                  </a:rPr>
                  <a:t>Preparación</a:t>
                </a:r>
                <a:r>
                  <a:rPr lang="en-US" sz="1800" dirty="0">
                    <a:solidFill>
                      <a:schemeClr val="dk1"/>
                    </a:solidFill>
                    <a:latin typeface="Bebas Neue"/>
                    <a:ea typeface="Bebas Neue"/>
                    <a:cs typeface="Bebas Neue"/>
                    <a:sym typeface="Bebas Neue"/>
                  </a:rPr>
                  <a:t> de </a:t>
                </a:r>
                <a:r>
                  <a:rPr lang="en-US" sz="1800" dirty="0" err="1">
                    <a:solidFill>
                      <a:schemeClr val="dk1"/>
                    </a:solidFill>
                    <a:latin typeface="Bebas Neue"/>
                    <a:ea typeface="Bebas Neue"/>
                    <a:cs typeface="Bebas Neue"/>
                    <a:sym typeface="Bebas Neue"/>
                  </a:rPr>
                  <a:t>los</a:t>
                </a:r>
                <a:r>
                  <a:rPr lang="en-US" sz="1800" dirty="0">
                    <a:solidFill>
                      <a:schemeClr val="dk1"/>
                    </a:solidFill>
                    <a:latin typeface="Bebas Neue"/>
                    <a:ea typeface="Bebas Neue"/>
                    <a:cs typeface="Bebas Neue"/>
                    <a:sym typeface="Bebas Neue"/>
                  </a:rPr>
                  <a:t> datos</a:t>
                </a:r>
              </a:p>
            </p:txBody>
          </p:sp>
          <p:sp>
            <p:nvSpPr>
              <p:cNvPr id="678" name="Google Shape;678;p26"/>
              <p:cNvSpPr txBox="1"/>
              <p:nvPr/>
            </p:nvSpPr>
            <p:spPr>
              <a:xfrm>
                <a:off x="-1073683" y="1979143"/>
                <a:ext cx="2466044" cy="548700"/>
              </a:xfrm>
              <a:prstGeom prst="rect">
                <a:avLst/>
              </a:prstGeom>
              <a:noFill/>
              <a:ln>
                <a:noFill/>
              </a:ln>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US" sz="1200" dirty="0" err="1">
                    <a:solidFill>
                      <a:schemeClr val="dk1"/>
                    </a:solidFill>
                    <a:latin typeface="Arimo"/>
                    <a:ea typeface="Arimo"/>
                    <a:cs typeface="Arimo"/>
                    <a:sym typeface="Arimo"/>
                  </a:rPr>
                  <a:t>Limpiar</a:t>
                </a:r>
                <a:r>
                  <a:rPr lang="en-US" sz="1200" dirty="0">
                    <a:solidFill>
                      <a:schemeClr val="dk1"/>
                    </a:solidFill>
                    <a:latin typeface="Arimo"/>
                    <a:ea typeface="Arimo"/>
                    <a:cs typeface="Arimo"/>
                    <a:sym typeface="Arimo"/>
                  </a:rPr>
                  <a:t> </a:t>
                </a:r>
                <a:r>
                  <a:rPr lang="en-US" sz="1200" dirty="0" err="1">
                    <a:solidFill>
                      <a:schemeClr val="dk1"/>
                    </a:solidFill>
                    <a:latin typeface="Arimo"/>
                    <a:ea typeface="Arimo"/>
                    <a:cs typeface="Arimo"/>
                    <a:sym typeface="Arimo"/>
                  </a:rPr>
                  <a:t>los</a:t>
                </a:r>
                <a:r>
                  <a:rPr lang="en-US" sz="1200" dirty="0">
                    <a:solidFill>
                      <a:schemeClr val="dk1"/>
                    </a:solidFill>
                    <a:latin typeface="Arimo"/>
                    <a:ea typeface="Arimo"/>
                    <a:cs typeface="Arimo"/>
                    <a:sym typeface="Arimo"/>
                  </a:rPr>
                  <a:t> datos</a:t>
                </a:r>
              </a:p>
              <a:p>
                <a:pPr marL="285750" lvl="0" indent="-285750" algn="l" rtl="0">
                  <a:spcBef>
                    <a:spcPts val="0"/>
                  </a:spcBef>
                  <a:spcAft>
                    <a:spcPts val="0"/>
                  </a:spcAft>
                  <a:buFont typeface="Arial" panose="020B0604020202020204" pitchFamily="34" charset="0"/>
                  <a:buChar char="•"/>
                </a:pPr>
                <a:r>
                  <a:rPr lang="en-US" sz="1200" dirty="0" err="1">
                    <a:solidFill>
                      <a:schemeClr val="dk1"/>
                    </a:solidFill>
                    <a:latin typeface="Arimo"/>
                    <a:ea typeface="Arimo"/>
                    <a:cs typeface="Arimo"/>
                    <a:sym typeface="Arimo"/>
                  </a:rPr>
                  <a:t>Integrar</a:t>
                </a:r>
                <a:r>
                  <a:rPr lang="en-US" sz="1200" dirty="0">
                    <a:solidFill>
                      <a:schemeClr val="dk1"/>
                    </a:solidFill>
                    <a:latin typeface="Arimo"/>
                    <a:ea typeface="Arimo"/>
                    <a:cs typeface="Arimo"/>
                    <a:sym typeface="Arimo"/>
                  </a:rPr>
                  <a:t> </a:t>
                </a:r>
                <a:r>
                  <a:rPr lang="en-US" sz="1200" dirty="0" err="1">
                    <a:solidFill>
                      <a:schemeClr val="dk1"/>
                    </a:solidFill>
                    <a:latin typeface="Arimo"/>
                    <a:ea typeface="Arimo"/>
                    <a:cs typeface="Arimo"/>
                    <a:sym typeface="Arimo"/>
                  </a:rPr>
                  <a:t>los</a:t>
                </a:r>
                <a:r>
                  <a:rPr lang="en-US" sz="1200" dirty="0">
                    <a:solidFill>
                      <a:schemeClr val="dk1"/>
                    </a:solidFill>
                    <a:latin typeface="Arimo"/>
                    <a:ea typeface="Arimo"/>
                    <a:cs typeface="Arimo"/>
                    <a:sym typeface="Arimo"/>
                  </a:rPr>
                  <a:t> datos</a:t>
                </a:r>
              </a:p>
              <a:p>
                <a:pPr marL="285750" lvl="0" indent="-285750" algn="l" rtl="0">
                  <a:spcBef>
                    <a:spcPts val="0"/>
                  </a:spcBef>
                  <a:spcAft>
                    <a:spcPts val="0"/>
                  </a:spcAft>
                  <a:buFont typeface="Arial" panose="020B0604020202020204" pitchFamily="34" charset="0"/>
                  <a:buChar char="•"/>
                </a:pPr>
                <a:r>
                  <a:rPr lang="es-ES" sz="1200" dirty="0">
                    <a:solidFill>
                      <a:schemeClr val="dk1"/>
                    </a:solidFill>
                    <a:latin typeface="Arimo"/>
                    <a:ea typeface="Arimo"/>
                    <a:cs typeface="Arimo"/>
                    <a:sym typeface="Arimo"/>
                  </a:rPr>
                  <a:t>Dar formato a los datos</a:t>
                </a:r>
                <a:endParaRPr lang="en-US" sz="1200" dirty="0">
                  <a:solidFill>
                    <a:schemeClr val="dk1"/>
                  </a:solidFill>
                  <a:latin typeface="Arimo"/>
                  <a:ea typeface="Arimo"/>
                  <a:cs typeface="Arimo"/>
                  <a:sym typeface="Arimo"/>
                </a:endParaRPr>
              </a:p>
            </p:txBody>
          </p:sp>
        </p:grpSp>
        <p:sp>
          <p:nvSpPr>
            <p:cNvPr id="679" name="Google Shape;679;p26"/>
            <p:cNvSpPr txBox="1"/>
            <p:nvPr/>
          </p:nvSpPr>
          <p:spPr>
            <a:xfrm>
              <a:off x="1198063" y="3793913"/>
              <a:ext cx="890100" cy="45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dk1"/>
                  </a:solidFill>
                  <a:latin typeface="Bebas Neue"/>
                  <a:ea typeface="Bebas Neue"/>
                  <a:cs typeface="Bebas Neue"/>
                  <a:sym typeface="Bebas Neue"/>
                </a:rPr>
                <a:t>3.</a:t>
              </a:r>
              <a:endParaRPr sz="2600" dirty="0">
                <a:solidFill>
                  <a:schemeClr val="dk1"/>
                </a:solidFill>
                <a:latin typeface="Bebas Neue"/>
                <a:ea typeface="Bebas Neue"/>
                <a:cs typeface="Bebas Neue"/>
                <a:sym typeface="Bebas Neue"/>
              </a:endParaRPr>
            </a:p>
          </p:txBody>
        </p:sp>
      </p:grpSp>
      <p:grpSp>
        <p:nvGrpSpPr>
          <p:cNvPr id="680" name="Google Shape;680;p26"/>
          <p:cNvGrpSpPr/>
          <p:nvPr/>
        </p:nvGrpSpPr>
        <p:grpSpPr>
          <a:xfrm>
            <a:off x="5015063" y="3484139"/>
            <a:ext cx="3982180" cy="1006521"/>
            <a:chOff x="5015063" y="3505103"/>
            <a:chExt cx="3070111" cy="824756"/>
          </a:xfrm>
        </p:grpSpPr>
        <p:grpSp>
          <p:nvGrpSpPr>
            <p:cNvPr id="681" name="Google Shape;681;p26"/>
            <p:cNvGrpSpPr/>
            <p:nvPr/>
          </p:nvGrpSpPr>
          <p:grpSpPr>
            <a:xfrm>
              <a:off x="5884189" y="3505103"/>
              <a:ext cx="2200985" cy="824756"/>
              <a:chOff x="-1176074" y="1591678"/>
              <a:chExt cx="2510247" cy="824756"/>
            </a:xfrm>
          </p:grpSpPr>
          <p:sp>
            <p:nvSpPr>
              <p:cNvPr id="682" name="Google Shape;682;p26"/>
              <p:cNvSpPr txBox="1"/>
              <p:nvPr/>
            </p:nvSpPr>
            <p:spPr>
              <a:xfrm>
                <a:off x="-1176074" y="1591678"/>
                <a:ext cx="2076600" cy="4572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US" sz="2700" dirty="0">
                    <a:solidFill>
                      <a:schemeClr val="dk1"/>
                    </a:solidFill>
                    <a:latin typeface="Bebas Neue"/>
                    <a:ea typeface="Bebas Neue"/>
                    <a:cs typeface="Bebas Neue"/>
                    <a:sym typeface="Bebas Neue"/>
                  </a:rPr>
                  <a:t> </a:t>
                </a:r>
                <a:r>
                  <a:rPr lang="en-US" sz="1800" dirty="0" err="1">
                    <a:solidFill>
                      <a:schemeClr val="dk1"/>
                    </a:solidFill>
                    <a:latin typeface="Bebas Neue"/>
                    <a:ea typeface="Bebas Neue"/>
                    <a:cs typeface="Bebas Neue"/>
                    <a:sym typeface="Bebas Neue"/>
                  </a:rPr>
                  <a:t>Implementación</a:t>
                </a:r>
                <a:endParaRPr lang="en-US" sz="1800" dirty="0">
                  <a:solidFill>
                    <a:schemeClr val="dk1"/>
                  </a:solidFill>
                  <a:latin typeface="Bebas Neue"/>
                  <a:ea typeface="Bebas Neue"/>
                  <a:cs typeface="Bebas Neue"/>
                  <a:sym typeface="Bebas Neue"/>
                </a:endParaRPr>
              </a:p>
            </p:txBody>
          </p:sp>
          <p:sp>
            <p:nvSpPr>
              <p:cNvPr id="683" name="Google Shape;683;p26"/>
              <p:cNvSpPr txBox="1"/>
              <p:nvPr/>
            </p:nvSpPr>
            <p:spPr>
              <a:xfrm>
                <a:off x="-1152155" y="1867734"/>
                <a:ext cx="2486328" cy="54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ES" sz="1200" dirty="0">
                    <a:solidFill>
                      <a:schemeClr val="dk1"/>
                    </a:solidFill>
                    <a:latin typeface="Arimo"/>
                    <a:ea typeface="Arimo"/>
                    <a:cs typeface="Arimo"/>
                    <a:sym typeface="Arimo"/>
                  </a:rPr>
                  <a:t>En la implementación, el modelo se gestiona y usa para mejorar procesos empresariales</a:t>
                </a:r>
                <a:endParaRPr lang="en-US" sz="1200" dirty="0">
                  <a:solidFill>
                    <a:schemeClr val="dk1"/>
                  </a:solidFill>
                  <a:latin typeface="Arimo"/>
                  <a:ea typeface="Arimo"/>
                  <a:cs typeface="Arimo"/>
                  <a:sym typeface="Arimo"/>
                </a:endParaRPr>
              </a:p>
            </p:txBody>
          </p:sp>
        </p:grpSp>
        <p:sp>
          <p:nvSpPr>
            <p:cNvPr id="684" name="Google Shape;684;p26"/>
            <p:cNvSpPr txBox="1"/>
            <p:nvPr/>
          </p:nvSpPr>
          <p:spPr>
            <a:xfrm>
              <a:off x="5015063" y="3793913"/>
              <a:ext cx="890100" cy="457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dk1"/>
                  </a:solidFill>
                  <a:latin typeface="Bebas Neue"/>
                  <a:ea typeface="Bebas Neue"/>
                  <a:cs typeface="Bebas Neue"/>
                  <a:sym typeface="Bebas Neue"/>
                </a:rPr>
                <a:t>6.</a:t>
              </a:r>
              <a:endParaRPr sz="2600" dirty="0">
                <a:solidFill>
                  <a:schemeClr val="dk1"/>
                </a:solidFill>
                <a:latin typeface="Bebas Neue"/>
                <a:ea typeface="Bebas Neue"/>
                <a:cs typeface="Bebas Neue"/>
                <a:sym typeface="Bebas Neue"/>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19"/>
          <p:cNvSpPr txBox="1">
            <a:spLocks noGrp="1"/>
          </p:cNvSpPr>
          <p:nvPr>
            <p:ph type="title"/>
          </p:nvPr>
        </p:nvSpPr>
        <p:spPr>
          <a:xfrm>
            <a:off x="720000" y="53945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ES" dirty="0"/>
              <a:t>¿Por qué es importante la minería de datos?</a:t>
            </a:r>
            <a:endParaRPr lang="en-US" dirty="0"/>
          </a:p>
        </p:txBody>
      </p:sp>
      <p:grpSp>
        <p:nvGrpSpPr>
          <p:cNvPr id="270" name="Google Shape;270;p19"/>
          <p:cNvGrpSpPr/>
          <p:nvPr/>
        </p:nvGrpSpPr>
        <p:grpSpPr>
          <a:xfrm>
            <a:off x="4650143" y="1438031"/>
            <a:ext cx="3780628" cy="2014078"/>
            <a:chOff x="233350" y="949250"/>
            <a:chExt cx="7137300" cy="3802300"/>
          </a:xfrm>
        </p:grpSpPr>
        <p:sp>
          <p:nvSpPr>
            <p:cNvPr id="271" name="Google Shape;271;p19"/>
            <p:cNvSpPr/>
            <p:nvPr/>
          </p:nvSpPr>
          <p:spPr>
            <a:xfrm>
              <a:off x="4428450" y="2808675"/>
              <a:ext cx="1478900" cy="330100"/>
            </a:xfrm>
            <a:custGeom>
              <a:avLst/>
              <a:gdLst/>
              <a:ahLst/>
              <a:cxnLst/>
              <a:rect l="l" t="t" r="r" b="b"/>
              <a:pathLst>
                <a:path w="59156" h="13204" extrusionOk="0">
                  <a:moveTo>
                    <a:pt x="1" y="0"/>
                  </a:moveTo>
                  <a:lnTo>
                    <a:pt x="1" y="0"/>
                  </a:lnTo>
                  <a:close/>
                  <a:moveTo>
                    <a:pt x="59155" y="13203"/>
                  </a:move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9"/>
            <p:cNvSpPr/>
            <p:nvPr/>
          </p:nvSpPr>
          <p:spPr>
            <a:xfrm>
              <a:off x="2909400" y="1076125"/>
              <a:ext cx="4118650" cy="3109225"/>
            </a:xfrm>
            <a:custGeom>
              <a:avLst/>
              <a:gdLst/>
              <a:ahLst/>
              <a:cxnLst/>
              <a:rect l="l" t="t" r="r" b="b"/>
              <a:pathLst>
                <a:path w="164746" h="124369" extrusionOk="0">
                  <a:moveTo>
                    <a:pt x="49520" y="11070"/>
                  </a:moveTo>
                  <a:cubicBezTo>
                    <a:pt x="49737" y="11070"/>
                    <a:pt x="49861" y="11136"/>
                    <a:pt x="49875" y="11358"/>
                  </a:cubicBezTo>
                  <a:cubicBezTo>
                    <a:pt x="49875" y="11575"/>
                    <a:pt x="49818" y="11698"/>
                    <a:pt x="49684" y="11698"/>
                  </a:cubicBezTo>
                  <a:cubicBezTo>
                    <a:pt x="49636" y="11698"/>
                    <a:pt x="49580" y="11683"/>
                    <a:pt x="49512" y="11651"/>
                  </a:cubicBezTo>
                  <a:cubicBezTo>
                    <a:pt x="49305" y="11565"/>
                    <a:pt x="49115" y="11444"/>
                    <a:pt x="48925" y="11323"/>
                  </a:cubicBezTo>
                  <a:lnTo>
                    <a:pt x="49339" y="11081"/>
                  </a:lnTo>
                  <a:cubicBezTo>
                    <a:pt x="49405" y="11074"/>
                    <a:pt x="49465" y="11070"/>
                    <a:pt x="49520" y="11070"/>
                  </a:cubicBezTo>
                  <a:close/>
                  <a:moveTo>
                    <a:pt x="46983" y="11081"/>
                  </a:moveTo>
                  <a:cubicBezTo>
                    <a:pt x="47014" y="11081"/>
                    <a:pt x="47051" y="11087"/>
                    <a:pt x="47093" y="11098"/>
                  </a:cubicBezTo>
                  <a:cubicBezTo>
                    <a:pt x="47369" y="11185"/>
                    <a:pt x="47870" y="11168"/>
                    <a:pt x="47767" y="11686"/>
                  </a:cubicBezTo>
                  <a:cubicBezTo>
                    <a:pt x="47732" y="11893"/>
                    <a:pt x="47888" y="12274"/>
                    <a:pt x="47490" y="12343"/>
                  </a:cubicBezTo>
                  <a:cubicBezTo>
                    <a:pt x="47110" y="12222"/>
                    <a:pt x="46834" y="11893"/>
                    <a:pt x="46799" y="11496"/>
                  </a:cubicBezTo>
                  <a:cubicBezTo>
                    <a:pt x="46784" y="11302"/>
                    <a:pt x="46782" y="11081"/>
                    <a:pt x="46983" y="11081"/>
                  </a:cubicBezTo>
                  <a:close/>
                  <a:moveTo>
                    <a:pt x="38158" y="11530"/>
                  </a:moveTo>
                  <a:cubicBezTo>
                    <a:pt x="38279" y="11530"/>
                    <a:pt x="38417" y="11703"/>
                    <a:pt x="38642" y="11876"/>
                  </a:cubicBezTo>
                  <a:cubicBezTo>
                    <a:pt x="38366" y="12118"/>
                    <a:pt x="38089" y="12360"/>
                    <a:pt x="37778" y="12585"/>
                  </a:cubicBezTo>
                  <a:cubicBezTo>
                    <a:pt x="35549" y="13967"/>
                    <a:pt x="35514" y="15903"/>
                    <a:pt x="37692" y="17268"/>
                  </a:cubicBezTo>
                  <a:cubicBezTo>
                    <a:pt x="38003" y="17458"/>
                    <a:pt x="38227" y="17631"/>
                    <a:pt x="38158" y="18080"/>
                  </a:cubicBezTo>
                  <a:cubicBezTo>
                    <a:pt x="38106" y="18529"/>
                    <a:pt x="37951" y="18599"/>
                    <a:pt x="37553" y="18737"/>
                  </a:cubicBezTo>
                  <a:cubicBezTo>
                    <a:pt x="36568" y="19117"/>
                    <a:pt x="36309" y="19981"/>
                    <a:pt x="36378" y="20949"/>
                  </a:cubicBezTo>
                  <a:cubicBezTo>
                    <a:pt x="36427" y="21679"/>
                    <a:pt x="36279" y="22143"/>
                    <a:pt x="35819" y="22143"/>
                  </a:cubicBezTo>
                  <a:cubicBezTo>
                    <a:pt x="35625" y="22143"/>
                    <a:pt x="35377" y="22061"/>
                    <a:pt x="35065" y="21882"/>
                  </a:cubicBezTo>
                  <a:cubicBezTo>
                    <a:pt x="34913" y="21798"/>
                    <a:pt x="34745" y="21754"/>
                    <a:pt x="34578" y="21754"/>
                  </a:cubicBezTo>
                  <a:cubicBezTo>
                    <a:pt x="34403" y="21754"/>
                    <a:pt x="34230" y="21802"/>
                    <a:pt x="34080" y="21899"/>
                  </a:cubicBezTo>
                  <a:cubicBezTo>
                    <a:pt x="33134" y="22372"/>
                    <a:pt x="32094" y="22613"/>
                    <a:pt x="31041" y="22613"/>
                  </a:cubicBezTo>
                  <a:cubicBezTo>
                    <a:pt x="30747" y="22613"/>
                    <a:pt x="30451" y="22594"/>
                    <a:pt x="30157" y="22556"/>
                  </a:cubicBezTo>
                  <a:cubicBezTo>
                    <a:pt x="29915" y="22521"/>
                    <a:pt x="29759" y="22608"/>
                    <a:pt x="29829" y="22262"/>
                  </a:cubicBezTo>
                  <a:lnTo>
                    <a:pt x="29829" y="22262"/>
                  </a:lnTo>
                  <a:lnTo>
                    <a:pt x="29829" y="22279"/>
                  </a:lnTo>
                  <a:cubicBezTo>
                    <a:pt x="29898" y="21986"/>
                    <a:pt x="29984" y="21882"/>
                    <a:pt x="30364" y="21830"/>
                  </a:cubicBezTo>
                  <a:cubicBezTo>
                    <a:pt x="31505" y="21675"/>
                    <a:pt x="32836" y="21467"/>
                    <a:pt x="33354" y="20361"/>
                  </a:cubicBezTo>
                  <a:cubicBezTo>
                    <a:pt x="33821" y="19342"/>
                    <a:pt x="33872" y="18184"/>
                    <a:pt x="34927" y="17458"/>
                  </a:cubicBezTo>
                  <a:cubicBezTo>
                    <a:pt x="35238" y="17216"/>
                    <a:pt x="34978" y="16836"/>
                    <a:pt x="34667" y="16594"/>
                  </a:cubicBezTo>
                  <a:cubicBezTo>
                    <a:pt x="33216" y="15436"/>
                    <a:pt x="33907" y="14572"/>
                    <a:pt x="35099" y="13846"/>
                  </a:cubicBezTo>
                  <a:cubicBezTo>
                    <a:pt x="35860" y="13380"/>
                    <a:pt x="36724" y="13086"/>
                    <a:pt x="37018" y="12066"/>
                  </a:cubicBezTo>
                  <a:cubicBezTo>
                    <a:pt x="37156" y="11582"/>
                    <a:pt x="37709" y="11548"/>
                    <a:pt x="38158" y="11530"/>
                  </a:cubicBezTo>
                  <a:close/>
                  <a:moveTo>
                    <a:pt x="46802" y="32066"/>
                  </a:moveTo>
                  <a:cubicBezTo>
                    <a:pt x="47245" y="32066"/>
                    <a:pt x="47720" y="32469"/>
                    <a:pt x="47888" y="33080"/>
                  </a:cubicBezTo>
                  <a:cubicBezTo>
                    <a:pt x="48059" y="33754"/>
                    <a:pt x="48393" y="34225"/>
                    <a:pt x="48918" y="34225"/>
                  </a:cubicBezTo>
                  <a:cubicBezTo>
                    <a:pt x="49080" y="34225"/>
                    <a:pt x="49261" y="34181"/>
                    <a:pt x="49460" y="34083"/>
                  </a:cubicBezTo>
                  <a:cubicBezTo>
                    <a:pt x="50103" y="33764"/>
                    <a:pt x="50701" y="33627"/>
                    <a:pt x="51269" y="33627"/>
                  </a:cubicBezTo>
                  <a:cubicBezTo>
                    <a:pt x="52489" y="33627"/>
                    <a:pt x="53566" y="34260"/>
                    <a:pt x="54628" y="35085"/>
                  </a:cubicBezTo>
                  <a:cubicBezTo>
                    <a:pt x="54818" y="35223"/>
                    <a:pt x="55008" y="35396"/>
                    <a:pt x="55163" y="35586"/>
                  </a:cubicBezTo>
                  <a:cubicBezTo>
                    <a:pt x="55543" y="36053"/>
                    <a:pt x="56684" y="36070"/>
                    <a:pt x="56321" y="36917"/>
                  </a:cubicBezTo>
                  <a:lnTo>
                    <a:pt x="56321" y="36934"/>
                  </a:lnTo>
                  <a:cubicBezTo>
                    <a:pt x="56149" y="37350"/>
                    <a:pt x="55751" y="37415"/>
                    <a:pt x="55318" y="37415"/>
                  </a:cubicBezTo>
                  <a:cubicBezTo>
                    <a:pt x="55122" y="37415"/>
                    <a:pt x="54919" y="37401"/>
                    <a:pt x="54727" y="37401"/>
                  </a:cubicBezTo>
                  <a:cubicBezTo>
                    <a:pt x="54620" y="37401"/>
                    <a:pt x="54517" y="37405"/>
                    <a:pt x="54420" y="37418"/>
                  </a:cubicBezTo>
                  <a:cubicBezTo>
                    <a:pt x="54278" y="37432"/>
                    <a:pt x="54136" y="37440"/>
                    <a:pt x="53995" y="37440"/>
                  </a:cubicBezTo>
                  <a:cubicBezTo>
                    <a:pt x="53292" y="37440"/>
                    <a:pt x="52602" y="37262"/>
                    <a:pt x="51983" y="36917"/>
                  </a:cubicBezTo>
                  <a:cubicBezTo>
                    <a:pt x="51332" y="36539"/>
                    <a:pt x="50680" y="36418"/>
                    <a:pt x="50028" y="36418"/>
                  </a:cubicBezTo>
                  <a:cubicBezTo>
                    <a:pt x="48867" y="36418"/>
                    <a:pt x="47706" y="36802"/>
                    <a:pt x="46545" y="36802"/>
                  </a:cubicBezTo>
                  <a:cubicBezTo>
                    <a:pt x="46302" y="36802"/>
                    <a:pt x="46058" y="36785"/>
                    <a:pt x="45814" y="36744"/>
                  </a:cubicBezTo>
                  <a:cubicBezTo>
                    <a:pt x="44881" y="36588"/>
                    <a:pt x="44552" y="36105"/>
                    <a:pt x="44673" y="35241"/>
                  </a:cubicBezTo>
                  <a:cubicBezTo>
                    <a:pt x="44846" y="34083"/>
                    <a:pt x="45537" y="33115"/>
                    <a:pt x="46263" y="32320"/>
                  </a:cubicBezTo>
                  <a:cubicBezTo>
                    <a:pt x="46417" y="32145"/>
                    <a:pt x="46607" y="32066"/>
                    <a:pt x="46802" y="32066"/>
                  </a:cubicBezTo>
                  <a:close/>
                  <a:moveTo>
                    <a:pt x="64554" y="31370"/>
                  </a:moveTo>
                  <a:cubicBezTo>
                    <a:pt x="64860" y="31370"/>
                    <a:pt x="65185" y="31437"/>
                    <a:pt x="65532" y="31594"/>
                  </a:cubicBezTo>
                  <a:cubicBezTo>
                    <a:pt x="65878" y="31767"/>
                    <a:pt x="65930" y="32251"/>
                    <a:pt x="65636" y="32493"/>
                  </a:cubicBezTo>
                  <a:cubicBezTo>
                    <a:pt x="64063" y="34065"/>
                    <a:pt x="64184" y="35085"/>
                    <a:pt x="65895" y="36588"/>
                  </a:cubicBezTo>
                  <a:cubicBezTo>
                    <a:pt x="67243" y="37815"/>
                    <a:pt x="67762" y="39544"/>
                    <a:pt x="68211" y="41237"/>
                  </a:cubicBezTo>
                  <a:cubicBezTo>
                    <a:pt x="68364" y="41802"/>
                    <a:pt x="68057" y="41990"/>
                    <a:pt x="67435" y="41990"/>
                  </a:cubicBezTo>
                  <a:cubicBezTo>
                    <a:pt x="67353" y="41990"/>
                    <a:pt x="67266" y="41986"/>
                    <a:pt x="67174" y="41980"/>
                  </a:cubicBezTo>
                  <a:cubicBezTo>
                    <a:pt x="66517" y="41064"/>
                    <a:pt x="64271" y="41825"/>
                    <a:pt x="64547" y="39146"/>
                  </a:cubicBezTo>
                  <a:lnTo>
                    <a:pt x="64547" y="39146"/>
                  </a:lnTo>
                  <a:lnTo>
                    <a:pt x="64547" y="39181"/>
                  </a:lnTo>
                  <a:cubicBezTo>
                    <a:pt x="64685" y="37885"/>
                    <a:pt x="63113" y="36295"/>
                    <a:pt x="62076" y="35050"/>
                  </a:cubicBezTo>
                  <a:cubicBezTo>
                    <a:pt x="61281" y="34100"/>
                    <a:pt x="61385" y="33288"/>
                    <a:pt x="62076" y="32683"/>
                  </a:cubicBezTo>
                  <a:cubicBezTo>
                    <a:pt x="62786" y="32052"/>
                    <a:pt x="63577" y="31370"/>
                    <a:pt x="64554" y="31370"/>
                  </a:cubicBezTo>
                  <a:close/>
                  <a:moveTo>
                    <a:pt x="30705" y="33465"/>
                  </a:moveTo>
                  <a:cubicBezTo>
                    <a:pt x="30874" y="33465"/>
                    <a:pt x="31043" y="33637"/>
                    <a:pt x="31090" y="33720"/>
                  </a:cubicBezTo>
                  <a:cubicBezTo>
                    <a:pt x="31920" y="35120"/>
                    <a:pt x="33579" y="35258"/>
                    <a:pt x="34719" y="36226"/>
                  </a:cubicBezTo>
                  <a:cubicBezTo>
                    <a:pt x="36205" y="37487"/>
                    <a:pt x="36275" y="39354"/>
                    <a:pt x="37191" y="40822"/>
                  </a:cubicBezTo>
                  <a:cubicBezTo>
                    <a:pt x="37484" y="41289"/>
                    <a:pt x="37571" y="41980"/>
                    <a:pt x="37968" y="42274"/>
                  </a:cubicBezTo>
                  <a:cubicBezTo>
                    <a:pt x="38403" y="42594"/>
                    <a:pt x="39075" y="43217"/>
                    <a:pt x="39556" y="43217"/>
                  </a:cubicBezTo>
                  <a:cubicBezTo>
                    <a:pt x="39725" y="43217"/>
                    <a:pt x="39870" y="43141"/>
                    <a:pt x="39973" y="42948"/>
                  </a:cubicBezTo>
                  <a:cubicBezTo>
                    <a:pt x="40336" y="42274"/>
                    <a:pt x="41234" y="41289"/>
                    <a:pt x="40543" y="40183"/>
                  </a:cubicBezTo>
                  <a:cubicBezTo>
                    <a:pt x="40301" y="39803"/>
                    <a:pt x="39610" y="39215"/>
                    <a:pt x="40284" y="38904"/>
                  </a:cubicBezTo>
                  <a:cubicBezTo>
                    <a:pt x="40592" y="38765"/>
                    <a:pt x="41024" y="38302"/>
                    <a:pt x="41439" y="38302"/>
                  </a:cubicBezTo>
                  <a:cubicBezTo>
                    <a:pt x="41746" y="38302"/>
                    <a:pt x="42043" y="38557"/>
                    <a:pt x="42271" y="39388"/>
                  </a:cubicBezTo>
                  <a:cubicBezTo>
                    <a:pt x="42782" y="41200"/>
                    <a:pt x="43748" y="43327"/>
                    <a:pt x="46038" y="43327"/>
                  </a:cubicBezTo>
                  <a:cubicBezTo>
                    <a:pt x="46150" y="43327"/>
                    <a:pt x="46266" y="43321"/>
                    <a:pt x="46384" y="43311"/>
                  </a:cubicBezTo>
                  <a:cubicBezTo>
                    <a:pt x="46463" y="43304"/>
                    <a:pt x="46542" y="43300"/>
                    <a:pt x="46620" y="43300"/>
                  </a:cubicBezTo>
                  <a:cubicBezTo>
                    <a:pt x="47585" y="43300"/>
                    <a:pt x="48526" y="43802"/>
                    <a:pt x="49487" y="43802"/>
                  </a:cubicBezTo>
                  <a:cubicBezTo>
                    <a:pt x="49955" y="43802"/>
                    <a:pt x="50429" y="43683"/>
                    <a:pt x="50912" y="43328"/>
                  </a:cubicBezTo>
                  <a:cubicBezTo>
                    <a:pt x="51106" y="43191"/>
                    <a:pt x="51242" y="43135"/>
                    <a:pt x="51336" y="43135"/>
                  </a:cubicBezTo>
                  <a:cubicBezTo>
                    <a:pt x="51643" y="43135"/>
                    <a:pt x="51508" y="43736"/>
                    <a:pt x="51534" y="44054"/>
                  </a:cubicBezTo>
                  <a:cubicBezTo>
                    <a:pt x="51845" y="45488"/>
                    <a:pt x="50843" y="46629"/>
                    <a:pt x="50618" y="47942"/>
                  </a:cubicBezTo>
                  <a:cubicBezTo>
                    <a:pt x="50585" y="48144"/>
                    <a:pt x="50240" y="48444"/>
                    <a:pt x="50046" y="48444"/>
                  </a:cubicBezTo>
                  <a:cubicBezTo>
                    <a:pt x="50041" y="48444"/>
                    <a:pt x="50036" y="48444"/>
                    <a:pt x="50031" y="48444"/>
                  </a:cubicBezTo>
                  <a:cubicBezTo>
                    <a:pt x="49523" y="48389"/>
                    <a:pt x="49010" y="48372"/>
                    <a:pt x="48494" y="48372"/>
                  </a:cubicBezTo>
                  <a:cubicBezTo>
                    <a:pt x="47534" y="48372"/>
                    <a:pt x="46564" y="48433"/>
                    <a:pt x="45600" y="48433"/>
                  </a:cubicBezTo>
                  <a:cubicBezTo>
                    <a:pt x="43779" y="48433"/>
                    <a:pt x="41984" y="48215"/>
                    <a:pt x="40336" y="46957"/>
                  </a:cubicBezTo>
                  <a:cubicBezTo>
                    <a:pt x="40033" y="46726"/>
                    <a:pt x="39675" y="46623"/>
                    <a:pt x="39308" y="46623"/>
                  </a:cubicBezTo>
                  <a:cubicBezTo>
                    <a:pt x="38250" y="46623"/>
                    <a:pt x="37116" y="47478"/>
                    <a:pt x="37000" y="48582"/>
                  </a:cubicBezTo>
                  <a:cubicBezTo>
                    <a:pt x="36972" y="48947"/>
                    <a:pt x="36796" y="49426"/>
                    <a:pt x="36527" y="49426"/>
                  </a:cubicBezTo>
                  <a:cubicBezTo>
                    <a:pt x="36465" y="49426"/>
                    <a:pt x="36398" y="49400"/>
                    <a:pt x="36326" y="49342"/>
                  </a:cubicBezTo>
                  <a:cubicBezTo>
                    <a:pt x="35376" y="48582"/>
                    <a:pt x="34045" y="48772"/>
                    <a:pt x="33147" y="47752"/>
                  </a:cubicBezTo>
                  <a:cubicBezTo>
                    <a:pt x="32334" y="46819"/>
                    <a:pt x="30900" y="46785"/>
                    <a:pt x="29673" y="46525"/>
                  </a:cubicBezTo>
                  <a:cubicBezTo>
                    <a:pt x="28913" y="46370"/>
                    <a:pt x="27807" y="46422"/>
                    <a:pt x="28567" y="44953"/>
                  </a:cubicBezTo>
                  <a:cubicBezTo>
                    <a:pt x="28982" y="44158"/>
                    <a:pt x="29034" y="43000"/>
                    <a:pt x="28515" y="42257"/>
                  </a:cubicBezTo>
                  <a:cubicBezTo>
                    <a:pt x="28230" y="41853"/>
                    <a:pt x="27848" y="41722"/>
                    <a:pt x="27412" y="41722"/>
                  </a:cubicBezTo>
                  <a:cubicBezTo>
                    <a:pt x="27028" y="41722"/>
                    <a:pt x="26602" y="41823"/>
                    <a:pt x="26165" y="41928"/>
                  </a:cubicBezTo>
                  <a:cubicBezTo>
                    <a:pt x="25497" y="42091"/>
                    <a:pt x="24818" y="42128"/>
                    <a:pt x="24133" y="42128"/>
                  </a:cubicBezTo>
                  <a:cubicBezTo>
                    <a:pt x="23569" y="42128"/>
                    <a:pt x="23001" y="42103"/>
                    <a:pt x="22432" y="42103"/>
                  </a:cubicBezTo>
                  <a:cubicBezTo>
                    <a:pt x="21707" y="42103"/>
                    <a:pt x="20980" y="42143"/>
                    <a:pt x="20255" y="42326"/>
                  </a:cubicBezTo>
                  <a:cubicBezTo>
                    <a:pt x="19287" y="42585"/>
                    <a:pt x="18319" y="42862"/>
                    <a:pt x="17559" y="43380"/>
                  </a:cubicBezTo>
                  <a:cubicBezTo>
                    <a:pt x="17082" y="43705"/>
                    <a:pt x="16613" y="43798"/>
                    <a:pt x="16149" y="43798"/>
                  </a:cubicBezTo>
                  <a:cubicBezTo>
                    <a:pt x="15538" y="43798"/>
                    <a:pt x="14935" y="43638"/>
                    <a:pt x="14326" y="43638"/>
                  </a:cubicBezTo>
                  <a:cubicBezTo>
                    <a:pt x="14292" y="43638"/>
                    <a:pt x="14258" y="43638"/>
                    <a:pt x="14223" y="43639"/>
                  </a:cubicBezTo>
                  <a:cubicBezTo>
                    <a:pt x="14120" y="43622"/>
                    <a:pt x="14016" y="43570"/>
                    <a:pt x="13930" y="43466"/>
                  </a:cubicBezTo>
                  <a:cubicBezTo>
                    <a:pt x="14043" y="43169"/>
                    <a:pt x="14308" y="43115"/>
                    <a:pt x="14562" y="43115"/>
                  </a:cubicBezTo>
                  <a:cubicBezTo>
                    <a:pt x="14617" y="43115"/>
                    <a:pt x="14672" y="43118"/>
                    <a:pt x="14725" y="43121"/>
                  </a:cubicBezTo>
                  <a:cubicBezTo>
                    <a:pt x="14838" y="43129"/>
                    <a:pt x="14949" y="43134"/>
                    <a:pt x="15058" y="43134"/>
                  </a:cubicBezTo>
                  <a:cubicBezTo>
                    <a:pt x="16723" y="43134"/>
                    <a:pt x="17967" y="42165"/>
                    <a:pt x="18388" y="40771"/>
                  </a:cubicBezTo>
                  <a:cubicBezTo>
                    <a:pt x="18976" y="38921"/>
                    <a:pt x="20808" y="38282"/>
                    <a:pt x="21482" y="37090"/>
                  </a:cubicBezTo>
                  <a:cubicBezTo>
                    <a:pt x="22174" y="35865"/>
                    <a:pt x="22770" y="35535"/>
                    <a:pt x="23579" y="35535"/>
                  </a:cubicBezTo>
                  <a:cubicBezTo>
                    <a:pt x="23899" y="35535"/>
                    <a:pt x="24254" y="35587"/>
                    <a:pt x="24661" y="35655"/>
                  </a:cubicBezTo>
                  <a:cubicBezTo>
                    <a:pt x="24682" y="35658"/>
                    <a:pt x="24703" y="35660"/>
                    <a:pt x="24725" y="35660"/>
                  </a:cubicBezTo>
                  <a:cubicBezTo>
                    <a:pt x="25065" y="35660"/>
                    <a:pt x="25513" y="35293"/>
                    <a:pt x="25854" y="35033"/>
                  </a:cubicBezTo>
                  <a:cubicBezTo>
                    <a:pt x="26267" y="34730"/>
                    <a:pt x="26584" y="34570"/>
                    <a:pt x="26849" y="34570"/>
                  </a:cubicBezTo>
                  <a:cubicBezTo>
                    <a:pt x="27249" y="34570"/>
                    <a:pt x="27529" y="34935"/>
                    <a:pt x="27841" y="35724"/>
                  </a:cubicBezTo>
                  <a:cubicBezTo>
                    <a:pt x="28325" y="36969"/>
                    <a:pt x="29742" y="37574"/>
                    <a:pt x="30952" y="38161"/>
                  </a:cubicBezTo>
                  <a:cubicBezTo>
                    <a:pt x="31712" y="38524"/>
                    <a:pt x="32732" y="38852"/>
                    <a:pt x="32680" y="39716"/>
                  </a:cubicBezTo>
                  <a:cubicBezTo>
                    <a:pt x="32594" y="40753"/>
                    <a:pt x="31488" y="40546"/>
                    <a:pt x="30710" y="40615"/>
                  </a:cubicBezTo>
                  <a:cubicBezTo>
                    <a:pt x="30312" y="40650"/>
                    <a:pt x="29794" y="40598"/>
                    <a:pt x="29673" y="41134"/>
                  </a:cubicBezTo>
                  <a:cubicBezTo>
                    <a:pt x="29552" y="41669"/>
                    <a:pt x="30036" y="41825"/>
                    <a:pt x="30382" y="42032"/>
                  </a:cubicBezTo>
                  <a:cubicBezTo>
                    <a:pt x="30898" y="42336"/>
                    <a:pt x="31474" y="42934"/>
                    <a:pt x="32011" y="42934"/>
                  </a:cubicBezTo>
                  <a:cubicBezTo>
                    <a:pt x="32175" y="42934"/>
                    <a:pt x="32336" y="42878"/>
                    <a:pt x="32490" y="42741"/>
                  </a:cubicBezTo>
                  <a:cubicBezTo>
                    <a:pt x="33354" y="41963"/>
                    <a:pt x="33890" y="40788"/>
                    <a:pt x="34512" y="39751"/>
                  </a:cubicBezTo>
                  <a:cubicBezTo>
                    <a:pt x="34586" y="39617"/>
                    <a:pt x="34289" y="39329"/>
                    <a:pt x="34602" y="39329"/>
                  </a:cubicBezTo>
                  <a:cubicBezTo>
                    <a:pt x="34653" y="39329"/>
                    <a:pt x="34719" y="39337"/>
                    <a:pt x="34806" y="39354"/>
                  </a:cubicBezTo>
                  <a:cubicBezTo>
                    <a:pt x="34890" y="39373"/>
                    <a:pt x="34965" y="39381"/>
                    <a:pt x="35031" y="39381"/>
                  </a:cubicBezTo>
                  <a:cubicBezTo>
                    <a:pt x="35567" y="39381"/>
                    <a:pt x="35557" y="38814"/>
                    <a:pt x="35341" y="38507"/>
                  </a:cubicBezTo>
                  <a:cubicBezTo>
                    <a:pt x="34806" y="37781"/>
                    <a:pt x="34546" y="36658"/>
                    <a:pt x="33561" y="36468"/>
                  </a:cubicBezTo>
                  <a:cubicBezTo>
                    <a:pt x="32248" y="36208"/>
                    <a:pt x="31591" y="35206"/>
                    <a:pt x="30727" y="34411"/>
                  </a:cubicBezTo>
                  <a:cubicBezTo>
                    <a:pt x="30468" y="34169"/>
                    <a:pt x="30278" y="33910"/>
                    <a:pt x="30485" y="33599"/>
                  </a:cubicBezTo>
                  <a:cubicBezTo>
                    <a:pt x="30551" y="33501"/>
                    <a:pt x="30628" y="33465"/>
                    <a:pt x="30705" y="33465"/>
                  </a:cubicBezTo>
                  <a:close/>
                  <a:moveTo>
                    <a:pt x="65829" y="50622"/>
                  </a:moveTo>
                  <a:cubicBezTo>
                    <a:pt x="66138" y="50622"/>
                    <a:pt x="66376" y="50877"/>
                    <a:pt x="66569" y="51209"/>
                  </a:cubicBezTo>
                  <a:cubicBezTo>
                    <a:pt x="67601" y="52923"/>
                    <a:pt x="68767" y="54401"/>
                    <a:pt x="70703" y="54401"/>
                  </a:cubicBezTo>
                  <a:cubicBezTo>
                    <a:pt x="71167" y="54401"/>
                    <a:pt x="71676" y="54316"/>
                    <a:pt x="72237" y="54129"/>
                  </a:cubicBezTo>
                  <a:cubicBezTo>
                    <a:pt x="72263" y="54119"/>
                    <a:pt x="72291" y="54114"/>
                    <a:pt x="72320" y="54114"/>
                  </a:cubicBezTo>
                  <a:cubicBezTo>
                    <a:pt x="72487" y="54114"/>
                    <a:pt x="72701" y="54260"/>
                    <a:pt x="72877" y="54319"/>
                  </a:cubicBezTo>
                  <a:cubicBezTo>
                    <a:pt x="72687" y="54406"/>
                    <a:pt x="72514" y="54527"/>
                    <a:pt x="72358" y="54665"/>
                  </a:cubicBezTo>
                  <a:lnTo>
                    <a:pt x="72358" y="54682"/>
                  </a:lnTo>
                  <a:cubicBezTo>
                    <a:pt x="71675" y="55659"/>
                    <a:pt x="71022" y="56681"/>
                    <a:pt x="69648" y="56681"/>
                  </a:cubicBezTo>
                  <a:cubicBezTo>
                    <a:pt x="69564" y="56681"/>
                    <a:pt x="69476" y="56678"/>
                    <a:pt x="69386" y="56669"/>
                  </a:cubicBezTo>
                  <a:cubicBezTo>
                    <a:pt x="69196" y="56600"/>
                    <a:pt x="68850" y="56549"/>
                    <a:pt x="68850" y="56445"/>
                  </a:cubicBezTo>
                  <a:cubicBezTo>
                    <a:pt x="68660" y="54216"/>
                    <a:pt x="66258" y="53559"/>
                    <a:pt x="65532" y="51727"/>
                  </a:cubicBezTo>
                  <a:cubicBezTo>
                    <a:pt x="65394" y="51381"/>
                    <a:pt x="64945" y="50932"/>
                    <a:pt x="65584" y="50673"/>
                  </a:cubicBezTo>
                  <a:cubicBezTo>
                    <a:pt x="65670" y="50638"/>
                    <a:pt x="65752" y="50622"/>
                    <a:pt x="65829" y="50622"/>
                  </a:cubicBezTo>
                  <a:close/>
                  <a:moveTo>
                    <a:pt x="50497" y="52695"/>
                  </a:moveTo>
                  <a:lnTo>
                    <a:pt x="50497" y="52695"/>
                  </a:lnTo>
                  <a:cubicBezTo>
                    <a:pt x="51016" y="52885"/>
                    <a:pt x="51863" y="52937"/>
                    <a:pt x="52001" y="53265"/>
                  </a:cubicBezTo>
                  <a:cubicBezTo>
                    <a:pt x="53055" y="55840"/>
                    <a:pt x="55734" y="57464"/>
                    <a:pt x="56114" y="60420"/>
                  </a:cubicBezTo>
                  <a:cubicBezTo>
                    <a:pt x="56252" y="61439"/>
                    <a:pt x="57323" y="61802"/>
                    <a:pt x="57859" y="62580"/>
                  </a:cubicBezTo>
                  <a:cubicBezTo>
                    <a:pt x="59294" y="64654"/>
                    <a:pt x="60106" y="66952"/>
                    <a:pt x="60763" y="69337"/>
                  </a:cubicBezTo>
                  <a:cubicBezTo>
                    <a:pt x="58533" y="67643"/>
                    <a:pt x="56615" y="65656"/>
                    <a:pt x="55336" y="63133"/>
                  </a:cubicBezTo>
                  <a:cubicBezTo>
                    <a:pt x="55198" y="62874"/>
                    <a:pt x="55008" y="62614"/>
                    <a:pt x="55008" y="62355"/>
                  </a:cubicBezTo>
                  <a:cubicBezTo>
                    <a:pt x="54990" y="58916"/>
                    <a:pt x="52139" y="56739"/>
                    <a:pt x="51189" y="53697"/>
                  </a:cubicBezTo>
                  <a:cubicBezTo>
                    <a:pt x="51085" y="53334"/>
                    <a:pt x="50739" y="53040"/>
                    <a:pt x="50497" y="52695"/>
                  </a:cubicBezTo>
                  <a:close/>
                  <a:moveTo>
                    <a:pt x="87976" y="1"/>
                  </a:moveTo>
                  <a:cubicBezTo>
                    <a:pt x="87018" y="1"/>
                    <a:pt x="85745" y="1010"/>
                    <a:pt x="84455" y="1127"/>
                  </a:cubicBezTo>
                  <a:cubicBezTo>
                    <a:pt x="83776" y="1176"/>
                    <a:pt x="83111" y="1512"/>
                    <a:pt x="82448" y="1512"/>
                  </a:cubicBezTo>
                  <a:cubicBezTo>
                    <a:pt x="82403" y="1512"/>
                    <a:pt x="82358" y="1511"/>
                    <a:pt x="82313" y="1507"/>
                  </a:cubicBezTo>
                  <a:cubicBezTo>
                    <a:pt x="82281" y="1506"/>
                    <a:pt x="82250" y="1506"/>
                    <a:pt x="82218" y="1506"/>
                  </a:cubicBezTo>
                  <a:cubicBezTo>
                    <a:pt x="80376" y="1506"/>
                    <a:pt x="79245" y="3375"/>
                    <a:pt x="77443" y="3375"/>
                  </a:cubicBezTo>
                  <a:cubicBezTo>
                    <a:pt x="77340" y="3375"/>
                    <a:pt x="77235" y="3369"/>
                    <a:pt x="77128" y="3356"/>
                  </a:cubicBezTo>
                  <a:cubicBezTo>
                    <a:pt x="77026" y="3344"/>
                    <a:pt x="76928" y="3335"/>
                    <a:pt x="76837" y="3335"/>
                  </a:cubicBezTo>
                  <a:cubicBezTo>
                    <a:pt x="76434" y="3335"/>
                    <a:pt x="76136" y="3491"/>
                    <a:pt x="75953" y="4082"/>
                  </a:cubicBezTo>
                  <a:cubicBezTo>
                    <a:pt x="75843" y="4459"/>
                    <a:pt x="75132" y="4980"/>
                    <a:pt x="74758" y="4980"/>
                  </a:cubicBezTo>
                  <a:cubicBezTo>
                    <a:pt x="74720" y="4980"/>
                    <a:pt x="74687" y="4974"/>
                    <a:pt x="74657" y="4964"/>
                  </a:cubicBezTo>
                  <a:cubicBezTo>
                    <a:pt x="73910" y="4715"/>
                    <a:pt x="73366" y="4590"/>
                    <a:pt x="73013" y="4590"/>
                  </a:cubicBezTo>
                  <a:cubicBezTo>
                    <a:pt x="72190" y="4590"/>
                    <a:pt x="72409" y="5268"/>
                    <a:pt x="73534" y="6623"/>
                  </a:cubicBezTo>
                  <a:cubicBezTo>
                    <a:pt x="73585" y="6692"/>
                    <a:pt x="73499" y="6882"/>
                    <a:pt x="73482" y="7003"/>
                  </a:cubicBezTo>
                  <a:cubicBezTo>
                    <a:pt x="73413" y="6968"/>
                    <a:pt x="73292" y="6951"/>
                    <a:pt x="73240" y="6882"/>
                  </a:cubicBezTo>
                  <a:cubicBezTo>
                    <a:pt x="72877" y="6381"/>
                    <a:pt x="72324" y="5914"/>
                    <a:pt x="72220" y="5344"/>
                  </a:cubicBezTo>
                  <a:cubicBezTo>
                    <a:pt x="72065" y="4531"/>
                    <a:pt x="71961" y="3840"/>
                    <a:pt x="71010" y="3650"/>
                  </a:cubicBezTo>
                  <a:cubicBezTo>
                    <a:pt x="70839" y="3615"/>
                    <a:pt x="70680" y="3599"/>
                    <a:pt x="70533" y="3599"/>
                  </a:cubicBezTo>
                  <a:cubicBezTo>
                    <a:pt x="69359" y="3599"/>
                    <a:pt x="68898" y="4626"/>
                    <a:pt x="68315" y="5517"/>
                  </a:cubicBezTo>
                  <a:cubicBezTo>
                    <a:pt x="67865" y="6208"/>
                    <a:pt x="68349" y="6536"/>
                    <a:pt x="68729" y="6934"/>
                  </a:cubicBezTo>
                  <a:cubicBezTo>
                    <a:pt x="68798" y="7003"/>
                    <a:pt x="68850" y="7089"/>
                    <a:pt x="68902" y="7176"/>
                  </a:cubicBezTo>
                  <a:cubicBezTo>
                    <a:pt x="68817" y="7188"/>
                    <a:pt x="68731" y="7200"/>
                    <a:pt x="68645" y="7200"/>
                  </a:cubicBezTo>
                  <a:cubicBezTo>
                    <a:pt x="68610" y="7200"/>
                    <a:pt x="68575" y="7198"/>
                    <a:pt x="68539" y="7193"/>
                  </a:cubicBezTo>
                  <a:cubicBezTo>
                    <a:pt x="67376" y="7024"/>
                    <a:pt x="66212" y="6691"/>
                    <a:pt x="65033" y="6691"/>
                  </a:cubicBezTo>
                  <a:cubicBezTo>
                    <a:pt x="65003" y="6691"/>
                    <a:pt x="64974" y="6691"/>
                    <a:pt x="64945" y="6692"/>
                  </a:cubicBezTo>
                  <a:cubicBezTo>
                    <a:pt x="64584" y="6692"/>
                    <a:pt x="63909" y="6196"/>
                    <a:pt x="63437" y="6196"/>
                  </a:cubicBezTo>
                  <a:cubicBezTo>
                    <a:pt x="63072" y="6196"/>
                    <a:pt x="62827" y="6492"/>
                    <a:pt x="62940" y="7538"/>
                  </a:cubicBezTo>
                  <a:cubicBezTo>
                    <a:pt x="62940" y="7608"/>
                    <a:pt x="62525" y="7711"/>
                    <a:pt x="62283" y="7798"/>
                  </a:cubicBezTo>
                  <a:cubicBezTo>
                    <a:pt x="61879" y="7955"/>
                    <a:pt x="61464" y="8005"/>
                    <a:pt x="61043" y="8005"/>
                  </a:cubicBezTo>
                  <a:cubicBezTo>
                    <a:pt x="60325" y="8005"/>
                    <a:pt x="59591" y="7860"/>
                    <a:pt x="58870" y="7860"/>
                  </a:cubicBezTo>
                  <a:cubicBezTo>
                    <a:pt x="58295" y="7860"/>
                    <a:pt x="57729" y="7952"/>
                    <a:pt x="57185" y="8282"/>
                  </a:cubicBezTo>
                  <a:cubicBezTo>
                    <a:pt x="56736" y="8610"/>
                    <a:pt x="56304" y="8938"/>
                    <a:pt x="55837" y="9267"/>
                  </a:cubicBezTo>
                  <a:cubicBezTo>
                    <a:pt x="55671" y="9381"/>
                    <a:pt x="55417" y="9527"/>
                    <a:pt x="55226" y="9527"/>
                  </a:cubicBezTo>
                  <a:cubicBezTo>
                    <a:pt x="55100" y="9527"/>
                    <a:pt x="55001" y="9463"/>
                    <a:pt x="54973" y="9284"/>
                  </a:cubicBezTo>
                  <a:cubicBezTo>
                    <a:pt x="54819" y="8258"/>
                    <a:pt x="54209" y="8003"/>
                    <a:pt x="53545" y="8003"/>
                  </a:cubicBezTo>
                  <a:cubicBezTo>
                    <a:pt x="53313" y="8003"/>
                    <a:pt x="53075" y="8034"/>
                    <a:pt x="52848" y="8074"/>
                  </a:cubicBezTo>
                  <a:cubicBezTo>
                    <a:pt x="51897" y="8264"/>
                    <a:pt x="52416" y="9232"/>
                    <a:pt x="52295" y="9854"/>
                  </a:cubicBezTo>
                  <a:cubicBezTo>
                    <a:pt x="52156" y="10615"/>
                    <a:pt x="51344" y="10096"/>
                    <a:pt x="50998" y="10545"/>
                  </a:cubicBezTo>
                  <a:cubicBezTo>
                    <a:pt x="50949" y="10609"/>
                    <a:pt x="50910" y="10635"/>
                    <a:pt x="50880" y="10635"/>
                  </a:cubicBezTo>
                  <a:cubicBezTo>
                    <a:pt x="50805" y="10635"/>
                    <a:pt x="50789" y="10469"/>
                    <a:pt x="50826" y="10321"/>
                  </a:cubicBezTo>
                  <a:cubicBezTo>
                    <a:pt x="51033" y="8990"/>
                    <a:pt x="50221" y="8541"/>
                    <a:pt x="49115" y="8161"/>
                  </a:cubicBezTo>
                  <a:cubicBezTo>
                    <a:pt x="46903" y="7400"/>
                    <a:pt x="44535" y="7176"/>
                    <a:pt x="42392" y="6070"/>
                  </a:cubicBezTo>
                  <a:cubicBezTo>
                    <a:pt x="41667" y="5697"/>
                    <a:pt x="40852" y="5536"/>
                    <a:pt x="40032" y="5536"/>
                  </a:cubicBezTo>
                  <a:cubicBezTo>
                    <a:pt x="39367" y="5536"/>
                    <a:pt x="38699" y="5642"/>
                    <a:pt x="38072" y="5828"/>
                  </a:cubicBezTo>
                  <a:cubicBezTo>
                    <a:pt x="36033" y="6432"/>
                    <a:pt x="33838" y="6502"/>
                    <a:pt x="31989" y="7642"/>
                  </a:cubicBezTo>
                  <a:cubicBezTo>
                    <a:pt x="31263" y="8074"/>
                    <a:pt x="29206" y="7296"/>
                    <a:pt x="30226" y="9457"/>
                  </a:cubicBezTo>
                  <a:cubicBezTo>
                    <a:pt x="30278" y="9578"/>
                    <a:pt x="29984" y="9854"/>
                    <a:pt x="29863" y="10079"/>
                  </a:cubicBezTo>
                  <a:cubicBezTo>
                    <a:pt x="28653" y="12412"/>
                    <a:pt x="26234" y="13224"/>
                    <a:pt x="24229" y="14555"/>
                  </a:cubicBezTo>
                  <a:cubicBezTo>
                    <a:pt x="22536" y="15661"/>
                    <a:pt x="23486" y="17112"/>
                    <a:pt x="24022" y="18236"/>
                  </a:cubicBezTo>
                  <a:cubicBezTo>
                    <a:pt x="24328" y="18880"/>
                    <a:pt x="24972" y="19241"/>
                    <a:pt x="25627" y="19241"/>
                  </a:cubicBezTo>
                  <a:cubicBezTo>
                    <a:pt x="26008" y="19241"/>
                    <a:pt x="26393" y="19119"/>
                    <a:pt x="26718" y="18858"/>
                  </a:cubicBezTo>
                  <a:cubicBezTo>
                    <a:pt x="27228" y="18470"/>
                    <a:pt x="27609" y="18306"/>
                    <a:pt x="27903" y="18306"/>
                  </a:cubicBezTo>
                  <a:cubicBezTo>
                    <a:pt x="28524" y="18306"/>
                    <a:pt x="28748" y="19042"/>
                    <a:pt x="28947" y="19946"/>
                  </a:cubicBezTo>
                  <a:cubicBezTo>
                    <a:pt x="28982" y="20223"/>
                    <a:pt x="28999" y="20499"/>
                    <a:pt x="28982" y="20776"/>
                  </a:cubicBezTo>
                  <a:cubicBezTo>
                    <a:pt x="28774" y="20551"/>
                    <a:pt x="28446" y="20396"/>
                    <a:pt x="28342" y="20119"/>
                  </a:cubicBezTo>
                  <a:cubicBezTo>
                    <a:pt x="28124" y="19474"/>
                    <a:pt x="27849" y="19234"/>
                    <a:pt x="27528" y="19234"/>
                  </a:cubicBezTo>
                  <a:cubicBezTo>
                    <a:pt x="27212" y="19234"/>
                    <a:pt x="26853" y="19465"/>
                    <a:pt x="26459" y="19774"/>
                  </a:cubicBezTo>
                  <a:cubicBezTo>
                    <a:pt x="25646" y="20379"/>
                    <a:pt x="25958" y="21260"/>
                    <a:pt x="26130" y="21899"/>
                  </a:cubicBezTo>
                  <a:cubicBezTo>
                    <a:pt x="26459" y="23092"/>
                    <a:pt x="25802" y="23420"/>
                    <a:pt x="24938" y="23627"/>
                  </a:cubicBezTo>
                  <a:cubicBezTo>
                    <a:pt x="23901" y="23852"/>
                    <a:pt x="23072" y="24267"/>
                    <a:pt x="22553" y="25269"/>
                  </a:cubicBezTo>
                  <a:cubicBezTo>
                    <a:pt x="22273" y="25790"/>
                    <a:pt x="21682" y="26043"/>
                    <a:pt x="21157" y="26043"/>
                  </a:cubicBezTo>
                  <a:cubicBezTo>
                    <a:pt x="21003" y="26043"/>
                    <a:pt x="20855" y="26021"/>
                    <a:pt x="20721" y="25978"/>
                  </a:cubicBezTo>
                  <a:cubicBezTo>
                    <a:pt x="20116" y="25788"/>
                    <a:pt x="20963" y="25390"/>
                    <a:pt x="20946" y="24993"/>
                  </a:cubicBezTo>
                  <a:cubicBezTo>
                    <a:pt x="20929" y="24543"/>
                    <a:pt x="20738" y="24129"/>
                    <a:pt x="20410" y="23835"/>
                  </a:cubicBezTo>
                  <a:cubicBezTo>
                    <a:pt x="19477" y="22798"/>
                    <a:pt x="18354" y="21709"/>
                    <a:pt x="18215" y="20327"/>
                  </a:cubicBezTo>
                  <a:cubicBezTo>
                    <a:pt x="18098" y="19205"/>
                    <a:pt x="17332" y="17921"/>
                    <a:pt x="16200" y="17921"/>
                  </a:cubicBezTo>
                  <a:cubicBezTo>
                    <a:pt x="16163" y="17921"/>
                    <a:pt x="16127" y="17922"/>
                    <a:pt x="16090" y="17925"/>
                  </a:cubicBezTo>
                  <a:cubicBezTo>
                    <a:pt x="15105" y="17976"/>
                    <a:pt x="14068" y="18391"/>
                    <a:pt x="13930" y="19221"/>
                  </a:cubicBezTo>
                  <a:cubicBezTo>
                    <a:pt x="13670" y="20430"/>
                    <a:pt x="14137" y="21709"/>
                    <a:pt x="15122" y="22470"/>
                  </a:cubicBezTo>
                  <a:cubicBezTo>
                    <a:pt x="15952" y="23109"/>
                    <a:pt x="15952" y="23161"/>
                    <a:pt x="15589" y="23489"/>
                  </a:cubicBezTo>
                  <a:cubicBezTo>
                    <a:pt x="14448" y="24526"/>
                    <a:pt x="14915" y="26116"/>
                    <a:pt x="14292" y="27377"/>
                  </a:cubicBezTo>
                  <a:cubicBezTo>
                    <a:pt x="14143" y="27687"/>
                    <a:pt x="14420" y="27822"/>
                    <a:pt x="14760" y="27822"/>
                  </a:cubicBezTo>
                  <a:cubicBezTo>
                    <a:pt x="14932" y="27822"/>
                    <a:pt x="15121" y="27787"/>
                    <a:pt x="15278" y="27723"/>
                  </a:cubicBezTo>
                  <a:cubicBezTo>
                    <a:pt x="16510" y="27249"/>
                    <a:pt x="17772" y="26919"/>
                    <a:pt x="19089" y="26919"/>
                  </a:cubicBezTo>
                  <a:cubicBezTo>
                    <a:pt x="19212" y="26919"/>
                    <a:pt x="19336" y="26922"/>
                    <a:pt x="19460" y="26928"/>
                  </a:cubicBezTo>
                  <a:lnTo>
                    <a:pt x="19874" y="26928"/>
                  </a:lnTo>
                  <a:cubicBezTo>
                    <a:pt x="19840" y="26997"/>
                    <a:pt x="19823" y="27136"/>
                    <a:pt x="19753" y="27153"/>
                  </a:cubicBezTo>
                  <a:cubicBezTo>
                    <a:pt x="18630" y="27585"/>
                    <a:pt x="17507" y="28138"/>
                    <a:pt x="16349" y="28414"/>
                  </a:cubicBezTo>
                  <a:cubicBezTo>
                    <a:pt x="15692" y="28570"/>
                    <a:pt x="14915" y="28432"/>
                    <a:pt x="14707" y="29209"/>
                  </a:cubicBezTo>
                  <a:cubicBezTo>
                    <a:pt x="14500" y="30004"/>
                    <a:pt x="15260" y="30194"/>
                    <a:pt x="15813" y="30505"/>
                  </a:cubicBezTo>
                  <a:cubicBezTo>
                    <a:pt x="17161" y="31318"/>
                    <a:pt x="17369" y="32493"/>
                    <a:pt x="16867" y="33910"/>
                  </a:cubicBezTo>
                  <a:cubicBezTo>
                    <a:pt x="16664" y="34503"/>
                    <a:pt x="16349" y="34660"/>
                    <a:pt x="15995" y="34660"/>
                  </a:cubicBezTo>
                  <a:cubicBezTo>
                    <a:pt x="15626" y="34660"/>
                    <a:pt x="15216" y="34489"/>
                    <a:pt x="14846" y="34463"/>
                  </a:cubicBezTo>
                  <a:cubicBezTo>
                    <a:pt x="13916" y="34396"/>
                    <a:pt x="12987" y="34203"/>
                    <a:pt x="12042" y="34203"/>
                  </a:cubicBezTo>
                  <a:cubicBezTo>
                    <a:pt x="12003" y="34203"/>
                    <a:pt x="11964" y="34203"/>
                    <a:pt x="11925" y="34204"/>
                  </a:cubicBezTo>
                  <a:cubicBezTo>
                    <a:pt x="10957" y="34221"/>
                    <a:pt x="9834" y="34446"/>
                    <a:pt x="9989" y="35759"/>
                  </a:cubicBezTo>
                  <a:cubicBezTo>
                    <a:pt x="10128" y="37072"/>
                    <a:pt x="9834" y="38196"/>
                    <a:pt x="9592" y="39440"/>
                  </a:cubicBezTo>
                  <a:cubicBezTo>
                    <a:pt x="9385" y="40425"/>
                    <a:pt x="8693" y="42136"/>
                    <a:pt x="10542" y="42464"/>
                  </a:cubicBezTo>
                  <a:cubicBezTo>
                    <a:pt x="12305" y="42758"/>
                    <a:pt x="12668" y="43173"/>
                    <a:pt x="11735" y="44693"/>
                  </a:cubicBezTo>
                  <a:cubicBezTo>
                    <a:pt x="11389" y="45298"/>
                    <a:pt x="10888" y="45817"/>
                    <a:pt x="10300" y="46180"/>
                  </a:cubicBezTo>
                  <a:cubicBezTo>
                    <a:pt x="9108" y="46871"/>
                    <a:pt x="8175" y="47752"/>
                    <a:pt x="8313" y="49342"/>
                  </a:cubicBezTo>
                  <a:cubicBezTo>
                    <a:pt x="8365" y="49964"/>
                    <a:pt x="8140" y="50707"/>
                    <a:pt x="7535" y="50967"/>
                  </a:cubicBezTo>
                  <a:cubicBezTo>
                    <a:pt x="5168" y="52021"/>
                    <a:pt x="3768" y="53991"/>
                    <a:pt x="2662" y="56168"/>
                  </a:cubicBezTo>
                  <a:cubicBezTo>
                    <a:pt x="1781" y="57931"/>
                    <a:pt x="122" y="59469"/>
                    <a:pt x="1279" y="61888"/>
                  </a:cubicBezTo>
                  <a:cubicBezTo>
                    <a:pt x="1936" y="63236"/>
                    <a:pt x="1573" y="64792"/>
                    <a:pt x="830" y="66209"/>
                  </a:cubicBezTo>
                  <a:cubicBezTo>
                    <a:pt x="1" y="67781"/>
                    <a:pt x="744" y="70477"/>
                    <a:pt x="2126" y="71687"/>
                  </a:cubicBezTo>
                  <a:cubicBezTo>
                    <a:pt x="2420" y="71946"/>
                    <a:pt x="2662" y="72240"/>
                    <a:pt x="2818" y="72586"/>
                  </a:cubicBezTo>
                  <a:cubicBezTo>
                    <a:pt x="4027" y="75040"/>
                    <a:pt x="5462" y="77303"/>
                    <a:pt x="7881" y="78755"/>
                  </a:cubicBezTo>
                  <a:cubicBezTo>
                    <a:pt x="8455" y="79100"/>
                    <a:pt x="9053" y="79742"/>
                    <a:pt x="9645" y="79742"/>
                  </a:cubicBezTo>
                  <a:cubicBezTo>
                    <a:pt x="9766" y="79742"/>
                    <a:pt x="9887" y="79715"/>
                    <a:pt x="10007" y="79654"/>
                  </a:cubicBezTo>
                  <a:cubicBezTo>
                    <a:pt x="12824" y="78254"/>
                    <a:pt x="16142" y="79844"/>
                    <a:pt x="18889" y="77874"/>
                  </a:cubicBezTo>
                  <a:cubicBezTo>
                    <a:pt x="19326" y="77562"/>
                    <a:pt x="19938" y="77352"/>
                    <a:pt x="20558" y="77352"/>
                  </a:cubicBezTo>
                  <a:cubicBezTo>
                    <a:pt x="21313" y="77352"/>
                    <a:pt x="22079" y="77663"/>
                    <a:pt x="22553" y="78479"/>
                  </a:cubicBezTo>
                  <a:cubicBezTo>
                    <a:pt x="23034" y="79313"/>
                    <a:pt x="23538" y="79650"/>
                    <a:pt x="24283" y="79650"/>
                  </a:cubicBezTo>
                  <a:cubicBezTo>
                    <a:pt x="24448" y="79650"/>
                    <a:pt x="24626" y="79633"/>
                    <a:pt x="24817" y="79602"/>
                  </a:cubicBezTo>
                  <a:cubicBezTo>
                    <a:pt x="24994" y="79574"/>
                    <a:pt x="25161" y="79561"/>
                    <a:pt x="25317" y="79561"/>
                  </a:cubicBezTo>
                  <a:cubicBezTo>
                    <a:pt x="26715" y="79561"/>
                    <a:pt x="27271" y="80640"/>
                    <a:pt x="26960" y="82194"/>
                  </a:cubicBezTo>
                  <a:cubicBezTo>
                    <a:pt x="26683" y="83611"/>
                    <a:pt x="25750" y="85218"/>
                    <a:pt x="26545" y="86480"/>
                  </a:cubicBezTo>
                  <a:cubicBezTo>
                    <a:pt x="27461" y="87966"/>
                    <a:pt x="28515" y="89400"/>
                    <a:pt x="29206" y="90973"/>
                  </a:cubicBezTo>
                  <a:cubicBezTo>
                    <a:pt x="30416" y="93721"/>
                    <a:pt x="31298" y="96641"/>
                    <a:pt x="29777" y="99631"/>
                  </a:cubicBezTo>
                  <a:cubicBezTo>
                    <a:pt x="28809" y="101515"/>
                    <a:pt x="28619" y="103502"/>
                    <a:pt x="29535" y="105369"/>
                  </a:cubicBezTo>
                  <a:cubicBezTo>
                    <a:pt x="30503" y="107321"/>
                    <a:pt x="31228" y="109274"/>
                    <a:pt x="31488" y="111469"/>
                  </a:cubicBezTo>
                  <a:cubicBezTo>
                    <a:pt x="31712" y="113456"/>
                    <a:pt x="31695" y="115599"/>
                    <a:pt x="33371" y="117172"/>
                  </a:cubicBezTo>
                  <a:cubicBezTo>
                    <a:pt x="34322" y="118088"/>
                    <a:pt x="34581" y="119436"/>
                    <a:pt x="35013" y="120645"/>
                  </a:cubicBezTo>
                  <a:cubicBezTo>
                    <a:pt x="35393" y="121717"/>
                    <a:pt x="34546" y="123065"/>
                    <a:pt x="35843" y="123998"/>
                  </a:cubicBezTo>
                  <a:cubicBezTo>
                    <a:pt x="36206" y="124270"/>
                    <a:pt x="36549" y="124368"/>
                    <a:pt x="36881" y="124368"/>
                  </a:cubicBezTo>
                  <a:cubicBezTo>
                    <a:pt x="37735" y="124368"/>
                    <a:pt x="38515" y="123721"/>
                    <a:pt x="39372" y="123721"/>
                  </a:cubicBezTo>
                  <a:cubicBezTo>
                    <a:pt x="39388" y="123721"/>
                    <a:pt x="39404" y="123721"/>
                    <a:pt x="39420" y="123721"/>
                  </a:cubicBezTo>
                  <a:cubicBezTo>
                    <a:pt x="39526" y="123724"/>
                    <a:pt x="39630" y="123725"/>
                    <a:pt x="39734" y="123725"/>
                  </a:cubicBezTo>
                  <a:cubicBezTo>
                    <a:pt x="44937" y="123725"/>
                    <a:pt x="47636" y="120353"/>
                    <a:pt x="49754" y="116100"/>
                  </a:cubicBezTo>
                  <a:cubicBezTo>
                    <a:pt x="50186" y="115236"/>
                    <a:pt x="49720" y="113957"/>
                    <a:pt x="50826" y="113508"/>
                  </a:cubicBezTo>
                  <a:cubicBezTo>
                    <a:pt x="52761" y="112713"/>
                    <a:pt x="53193" y="111175"/>
                    <a:pt x="52692" y="109499"/>
                  </a:cubicBezTo>
                  <a:cubicBezTo>
                    <a:pt x="51949" y="107028"/>
                    <a:pt x="53297" y="106112"/>
                    <a:pt x="55181" y="105282"/>
                  </a:cubicBezTo>
                  <a:cubicBezTo>
                    <a:pt x="57773" y="104107"/>
                    <a:pt x="59449" y="98370"/>
                    <a:pt x="57963" y="96071"/>
                  </a:cubicBezTo>
                  <a:cubicBezTo>
                    <a:pt x="56770" y="94239"/>
                    <a:pt x="57099" y="92217"/>
                    <a:pt x="57444" y="90316"/>
                  </a:cubicBezTo>
                  <a:cubicBezTo>
                    <a:pt x="57911" y="87621"/>
                    <a:pt x="59933" y="85823"/>
                    <a:pt x="61851" y="84164"/>
                  </a:cubicBezTo>
                  <a:cubicBezTo>
                    <a:pt x="65601" y="80915"/>
                    <a:pt x="68055" y="76992"/>
                    <a:pt x="69109" y="72171"/>
                  </a:cubicBezTo>
                  <a:cubicBezTo>
                    <a:pt x="69271" y="71459"/>
                    <a:pt x="69266" y="70656"/>
                    <a:pt x="68371" y="70656"/>
                  </a:cubicBezTo>
                  <a:cubicBezTo>
                    <a:pt x="68311" y="70656"/>
                    <a:pt x="68246" y="70660"/>
                    <a:pt x="68176" y="70667"/>
                  </a:cubicBezTo>
                  <a:cubicBezTo>
                    <a:pt x="67157" y="70788"/>
                    <a:pt x="66154" y="71151"/>
                    <a:pt x="65152" y="71462"/>
                  </a:cubicBezTo>
                  <a:cubicBezTo>
                    <a:pt x="63960" y="71826"/>
                    <a:pt x="63201" y="72060"/>
                    <a:pt x="62664" y="72060"/>
                  </a:cubicBezTo>
                  <a:cubicBezTo>
                    <a:pt x="61727" y="72060"/>
                    <a:pt x="61469" y="71346"/>
                    <a:pt x="60772" y="69363"/>
                  </a:cubicBezTo>
                  <a:lnTo>
                    <a:pt x="60772" y="69363"/>
                  </a:lnTo>
                  <a:cubicBezTo>
                    <a:pt x="61180" y="69747"/>
                    <a:pt x="61467" y="70422"/>
                    <a:pt x="62074" y="70422"/>
                  </a:cubicBezTo>
                  <a:cubicBezTo>
                    <a:pt x="62180" y="70422"/>
                    <a:pt x="62295" y="70402"/>
                    <a:pt x="62422" y="70356"/>
                  </a:cubicBezTo>
                  <a:cubicBezTo>
                    <a:pt x="63925" y="69769"/>
                    <a:pt x="65359" y="68957"/>
                    <a:pt x="66897" y="68455"/>
                  </a:cubicBezTo>
                  <a:cubicBezTo>
                    <a:pt x="68660" y="67868"/>
                    <a:pt x="69732" y="66209"/>
                    <a:pt x="71391" y="65639"/>
                  </a:cubicBezTo>
                  <a:cubicBezTo>
                    <a:pt x="73706" y="64844"/>
                    <a:pt x="76713" y="61716"/>
                    <a:pt x="76852" y="59383"/>
                  </a:cubicBezTo>
                  <a:cubicBezTo>
                    <a:pt x="76834" y="59072"/>
                    <a:pt x="76713" y="58778"/>
                    <a:pt x="76506" y="58553"/>
                  </a:cubicBezTo>
                  <a:cubicBezTo>
                    <a:pt x="75918" y="57810"/>
                    <a:pt x="75279" y="57153"/>
                    <a:pt x="74294" y="56894"/>
                  </a:cubicBezTo>
                  <a:cubicBezTo>
                    <a:pt x="73724" y="56739"/>
                    <a:pt x="73378" y="56151"/>
                    <a:pt x="73516" y="55581"/>
                  </a:cubicBezTo>
                  <a:cubicBezTo>
                    <a:pt x="73547" y="55481"/>
                    <a:pt x="73596" y="55443"/>
                    <a:pt x="73658" y="55443"/>
                  </a:cubicBezTo>
                  <a:cubicBezTo>
                    <a:pt x="73842" y="55443"/>
                    <a:pt x="74139" y="55775"/>
                    <a:pt x="74398" y="55788"/>
                  </a:cubicBezTo>
                  <a:cubicBezTo>
                    <a:pt x="75366" y="55855"/>
                    <a:pt x="76333" y="56083"/>
                    <a:pt x="77301" y="56083"/>
                  </a:cubicBezTo>
                  <a:cubicBezTo>
                    <a:pt x="77336" y="56083"/>
                    <a:pt x="77370" y="56083"/>
                    <a:pt x="77405" y="56082"/>
                  </a:cubicBezTo>
                  <a:cubicBezTo>
                    <a:pt x="77727" y="56077"/>
                    <a:pt x="78047" y="56073"/>
                    <a:pt x="78365" y="56073"/>
                  </a:cubicBezTo>
                  <a:cubicBezTo>
                    <a:pt x="81373" y="56073"/>
                    <a:pt x="84145" y="56432"/>
                    <a:pt x="85786" y="59746"/>
                  </a:cubicBezTo>
                  <a:cubicBezTo>
                    <a:pt x="86136" y="60461"/>
                    <a:pt x="86996" y="61297"/>
                    <a:pt x="88011" y="61297"/>
                  </a:cubicBezTo>
                  <a:cubicBezTo>
                    <a:pt x="88148" y="61297"/>
                    <a:pt x="88288" y="61282"/>
                    <a:pt x="88430" y="61249"/>
                  </a:cubicBezTo>
                  <a:cubicBezTo>
                    <a:pt x="88585" y="61214"/>
                    <a:pt x="88707" y="61197"/>
                    <a:pt x="88805" y="61197"/>
                  </a:cubicBezTo>
                  <a:cubicBezTo>
                    <a:pt x="89186" y="61197"/>
                    <a:pt x="89184" y="61451"/>
                    <a:pt x="89225" y="61837"/>
                  </a:cubicBezTo>
                  <a:cubicBezTo>
                    <a:pt x="89830" y="66554"/>
                    <a:pt x="91990" y="70685"/>
                    <a:pt x="94133" y="74832"/>
                  </a:cubicBezTo>
                  <a:cubicBezTo>
                    <a:pt x="94475" y="75487"/>
                    <a:pt x="94875" y="75911"/>
                    <a:pt x="95290" y="75911"/>
                  </a:cubicBezTo>
                  <a:cubicBezTo>
                    <a:pt x="95652" y="75911"/>
                    <a:pt x="96025" y="75588"/>
                    <a:pt x="96380" y="74815"/>
                  </a:cubicBezTo>
                  <a:cubicBezTo>
                    <a:pt x="96622" y="74297"/>
                    <a:pt x="97036" y="73847"/>
                    <a:pt x="97382" y="73381"/>
                  </a:cubicBezTo>
                  <a:lnTo>
                    <a:pt x="97538" y="73225"/>
                  </a:lnTo>
                  <a:cubicBezTo>
                    <a:pt x="98212" y="71618"/>
                    <a:pt x="98056" y="69993"/>
                    <a:pt x="97831" y="68317"/>
                  </a:cubicBezTo>
                  <a:cubicBezTo>
                    <a:pt x="97762" y="67833"/>
                    <a:pt x="97589" y="67211"/>
                    <a:pt x="98194" y="67073"/>
                  </a:cubicBezTo>
                  <a:cubicBezTo>
                    <a:pt x="99784" y="66693"/>
                    <a:pt x="100268" y="65258"/>
                    <a:pt x="101149" y="64187"/>
                  </a:cubicBezTo>
                  <a:cubicBezTo>
                    <a:pt x="102117" y="63029"/>
                    <a:pt x="103137" y="61629"/>
                    <a:pt x="104243" y="60903"/>
                  </a:cubicBezTo>
                  <a:cubicBezTo>
                    <a:pt x="104825" y="60515"/>
                    <a:pt x="105739" y="59942"/>
                    <a:pt x="106690" y="59942"/>
                  </a:cubicBezTo>
                  <a:cubicBezTo>
                    <a:pt x="107432" y="59942"/>
                    <a:pt x="108196" y="60292"/>
                    <a:pt x="108840" y="61353"/>
                  </a:cubicBezTo>
                  <a:cubicBezTo>
                    <a:pt x="109600" y="62632"/>
                    <a:pt x="110965" y="63565"/>
                    <a:pt x="111017" y="65258"/>
                  </a:cubicBezTo>
                  <a:cubicBezTo>
                    <a:pt x="111034" y="65777"/>
                    <a:pt x="110793" y="66433"/>
                    <a:pt x="111536" y="66693"/>
                  </a:cubicBezTo>
                  <a:cubicBezTo>
                    <a:pt x="111822" y="66788"/>
                    <a:pt x="112112" y="66862"/>
                    <a:pt x="112391" y="66862"/>
                  </a:cubicBezTo>
                  <a:cubicBezTo>
                    <a:pt x="112769" y="66862"/>
                    <a:pt x="113129" y="66727"/>
                    <a:pt x="113437" y="66330"/>
                  </a:cubicBezTo>
                  <a:cubicBezTo>
                    <a:pt x="113540" y="66205"/>
                    <a:pt x="113700" y="66031"/>
                    <a:pt x="113856" y="66031"/>
                  </a:cubicBezTo>
                  <a:cubicBezTo>
                    <a:pt x="113960" y="66031"/>
                    <a:pt x="114062" y="66109"/>
                    <a:pt x="114145" y="66330"/>
                  </a:cubicBezTo>
                  <a:cubicBezTo>
                    <a:pt x="114543" y="67470"/>
                    <a:pt x="114802" y="68663"/>
                    <a:pt x="115286" y="69769"/>
                  </a:cubicBezTo>
                  <a:cubicBezTo>
                    <a:pt x="116271" y="72033"/>
                    <a:pt x="114940" y="74677"/>
                    <a:pt x="116858" y="76871"/>
                  </a:cubicBezTo>
                  <a:cubicBezTo>
                    <a:pt x="118241" y="78461"/>
                    <a:pt x="118362" y="80915"/>
                    <a:pt x="119900" y="82540"/>
                  </a:cubicBezTo>
                  <a:cubicBezTo>
                    <a:pt x="120401" y="82799"/>
                    <a:pt x="120885" y="83058"/>
                    <a:pt x="121386" y="83300"/>
                  </a:cubicBezTo>
                  <a:cubicBezTo>
                    <a:pt x="121538" y="83368"/>
                    <a:pt x="121699" y="83403"/>
                    <a:pt x="121846" y="83403"/>
                  </a:cubicBezTo>
                  <a:cubicBezTo>
                    <a:pt x="122184" y="83403"/>
                    <a:pt x="122445" y="83219"/>
                    <a:pt x="122337" y="82834"/>
                  </a:cubicBezTo>
                  <a:cubicBezTo>
                    <a:pt x="121818" y="80915"/>
                    <a:pt x="121991" y="78790"/>
                    <a:pt x="119969" y="77355"/>
                  </a:cubicBezTo>
                  <a:cubicBezTo>
                    <a:pt x="118414" y="76249"/>
                    <a:pt x="117239" y="74521"/>
                    <a:pt x="117463" y="72378"/>
                  </a:cubicBezTo>
                  <a:cubicBezTo>
                    <a:pt x="117528" y="71821"/>
                    <a:pt x="116912" y="70437"/>
                    <a:pt x="117695" y="70437"/>
                  </a:cubicBezTo>
                  <a:cubicBezTo>
                    <a:pt x="117955" y="70437"/>
                    <a:pt x="118371" y="70590"/>
                    <a:pt x="119019" y="70979"/>
                  </a:cubicBezTo>
                  <a:cubicBezTo>
                    <a:pt x="120194" y="71704"/>
                    <a:pt x="121386" y="72655"/>
                    <a:pt x="121749" y="73605"/>
                  </a:cubicBezTo>
                  <a:cubicBezTo>
                    <a:pt x="122096" y="74553"/>
                    <a:pt x="122434" y="74868"/>
                    <a:pt x="122776" y="74868"/>
                  </a:cubicBezTo>
                  <a:cubicBezTo>
                    <a:pt x="123251" y="74868"/>
                    <a:pt x="123732" y="74261"/>
                    <a:pt x="124255" y="73899"/>
                  </a:cubicBezTo>
                  <a:cubicBezTo>
                    <a:pt x="124531" y="73709"/>
                    <a:pt x="124721" y="73363"/>
                    <a:pt x="125015" y="73208"/>
                  </a:cubicBezTo>
                  <a:cubicBezTo>
                    <a:pt x="126743" y="72292"/>
                    <a:pt x="127210" y="70961"/>
                    <a:pt x="126743" y="69043"/>
                  </a:cubicBezTo>
                  <a:cubicBezTo>
                    <a:pt x="126294" y="67159"/>
                    <a:pt x="125292" y="65725"/>
                    <a:pt x="123892" y="64533"/>
                  </a:cubicBezTo>
                  <a:cubicBezTo>
                    <a:pt x="122596" y="63409"/>
                    <a:pt x="122285" y="62459"/>
                    <a:pt x="123546" y="61059"/>
                  </a:cubicBezTo>
                  <a:cubicBezTo>
                    <a:pt x="123952" y="60621"/>
                    <a:pt x="124332" y="60388"/>
                    <a:pt x="124705" y="60388"/>
                  </a:cubicBezTo>
                  <a:cubicBezTo>
                    <a:pt x="124936" y="60388"/>
                    <a:pt x="125164" y="60477"/>
                    <a:pt x="125395" y="60661"/>
                  </a:cubicBezTo>
                  <a:cubicBezTo>
                    <a:pt x="126000" y="61145"/>
                    <a:pt x="125810" y="61750"/>
                    <a:pt x="125119" y="62234"/>
                  </a:cubicBezTo>
                  <a:cubicBezTo>
                    <a:pt x="124618" y="62580"/>
                    <a:pt x="124445" y="63219"/>
                    <a:pt x="125050" y="63651"/>
                  </a:cubicBezTo>
                  <a:cubicBezTo>
                    <a:pt x="125442" y="63952"/>
                    <a:pt x="125858" y="64171"/>
                    <a:pt x="126268" y="64171"/>
                  </a:cubicBezTo>
                  <a:cubicBezTo>
                    <a:pt x="126635" y="64171"/>
                    <a:pt x="126996" y="63996"/>
                    <a:pt x="127331" y="63547"/>
                  </a:cubicBezTo>
                  <a:cubicBezTo>
                    <a:pt x="127694" y="63046"/>
                    <a:pt x="128247" y="62407"/>
                    <a:pt x="127469" y="61940"/>
                  </a:cubicBezTo>
                  <a:cubicBezTo>
                    <a:pt x="126398" y="61318"/>
                    <a:pt x="127037" y="61042"/>
                    <a:pt x="127590" y="60696"/>
                  </a:cubicBezTo>
                  <a:cubicBezTo>
                    <a:pt x="130061" y="59210"/>
                    <a:pt x="133449" y="59106"/>
                    <a:pt x="134693" y="55788"/>
                  </a:cubicBezTo>
                  <a:cubicBezTo>
                    <a:pt x="135298" y="54146"/>
                    <a:pt x="136093" y="52591"/>
                    <a:pt x="135851" y="50725"/>
                  </a:cubicBezTo>
                  <a:cubicBezTo>
                    <a:pt x="135522" y="48288"/>
                    <a:pt x="133932" y="46629"/>
                    <a:pt x="132498" y="44918"/>
                  </a:cubicBezTo>
                  <a:cubicBezTo>
                    <a:pt x="131772" y="44054"/>
                    <a:pt x="131859" y="43622"/>
                    <a:pt x="132775" y="43173"/>
                  </a:cubicBezTo>
                  <a:cubicBezTo>
                    <a:pt x="133120" y="43017"/>
                    <a:pt x="133397" y="42793"/>
                    <a:pt x="133362" y="42378"/>
                  </a:cubicBezTo>
                  <a:cubicBezTo>
                    <a:pt x="133345" y="41980"/>
                    <a:pt x="133051" y="41635"/>
                    <a:pt x="132671" y="41548"/>
                  </a:cubicBezTo>
                  <a:cubicBezTo>
                    <a:pt x="132227" y="41462"/>
                    <a:pt x="131713" y="41297"/>
                    <a:pt x="131292" y="41297"/>
                  </a:cubicBezTo>
                  <a:cubicBezTo>
                    <a:pt x="131122" y="41297"/>
                    <a:pt x="130968" y="41323"/>
                    <a:pt x="130839" y="41393"/>
                  </a:cubicBezTo>
                  <a:cubicBezTo>
                    <a:pt x="130667" y="41486"/>
                    <a:pt x="130517" y="41524"/>
                    <a:pt x="130385" y="41524"/>
                  </a:cubicBezTo>
                  <a:cubicBezTo>
                    <a:pt x="129751" y="41524"/>
                    <a:pt x="129496" y="40648"/>
                    <a:pt x="128935" y="40648"/>
                  </a:cubicBezTo>
                  <a:cubicBezTo>
                    <a:pt x="128871" y="40648"/>
                    <a:pt x="128804" y="40659"/>
                    <a:pt x="128731" y="40684"/>
                  </a:cubicBezTo>
                  <a:cubicBezTo>
                    <a:pt x="129025" y="40425"/>
                    <a:pt x="129336" y="40166"/>
                    <a:pt x="129612" y="39889"/>
                  </a:cubicBezTo>
                  <a:cubicBezTo>
                    <a:pt x="129699" y="39786"/>
                    <a:pt x="129768" y="39647"/>
                    <a:pt x="129802" y="39509"/>
                  </a:cubicBezTo>
                  <a:cubicBezTo>
                    <a:pt x="129896" y="39229"/>
                    <a:pt x="130059" y="38963"/>
                    <a:pt x="130355" y="38963"/>
                  </a:cubicBezTo>
                  <a:cubicBezTo>
                    <a:pt x="130388" y="38963"/>
                    <a:pt x="130423" y="38966"/>
                    <a:pt x="130459" y="38973"/>
                  </a:cubicBezTo>
                  <a:cubicBezTo>
                    <a:pt x="130822" y="39025"/>
                    <a:pt x="130718" y="39405"/>
                    <a:pt x="130753" y="39665"/>
                  </a:cubicBezTo>
                  <a:cubicBezTo>
                    <a:pt x="130885" y="40368"/>
                    <a:pt x="131150" y="40680"/>
                    <a:pt x="131522" y="40680"/>
                  </a:cubicBezTo>
                  <a:cubicBezTo>
                    <a:pt x="131781" y="40680"/>
                    <a:pt x="132092" y="40529"/>
                    <a:pt x="132446" y="40252"/>
                  </a:cubicBezTo>
                  <a:cubicBezTo>
                    <a:pt x="132816" y="39963"/>
                    <a:pt x="133198" y="39825"/>
                    <a:pt x="133552" y="39825"/>
                  </a:cubicBezTo>
                  <a:cubicBezTo>
                    <a:pt x="134190" y="39825"/>
                    <a:pt x="134735" y="40276"/>
                    <a:pt x="134935" y="41099"/>
                  </a:cubicBezTo>
                  <a:cubicBezTo>
                    <a:pt x="135004" y="41410"/>
                    <a:pt x="135246" y="41911"/>
                    <a:pt x="135436" y="41928"/>
                  </a:cubicBezTo>
                  <a:cubicBezTo>
                    <a:pt x="136836" y="42067"/>
                    <a:pt x="137130" y="43259"/>
                    <a:pt x="137441" y="44192"/>
                  </a:cubicBezTo>
                  <a:cubicBezTo>
                    <a:pt x="137757" y="45176"/>
                    <a:pt x="138205" y="45491"/>
                    <a:pt x="138710" y="45491"/>
                  </a:cubicBezTo>
                  <a:cubicBezTo>
                    <a:pt x="139226" y="45491"/>
                    <a:pt x="139803" y="45163"/>
                    <a:pt x="140361" y="44884"/>
                  </a:cubicBezTo>
                  <a:cubicBezTo>
                    <a:pt x="141813" y="44175"/>
                    <a:pt x="140586" y="43363"/>
                    <a:pt x="140327" y="42654"/>
                  </a:cubicBezTo>
                  <a:cubicBezTo>
                    <a:pt x="140188" y="42188"/>
                    <a:pt x="139739" y="41773"/>
                    <a:pt x="139324" y="41479"/>
                  </a:cubicBezTo>
                  <a:cubicBezTo>
                    <a:pt x="137717" y="40356"/>
                    <a:pt x="137648" y="38921"/>
                    <a:pt x="138305" y="37245"/>
                  </a:cubicBezTo>
                  <a:cubicBezTo>
                    <a:pt x="138533" y="36644"/>
                    <a:pt x="138753" y="36160"/>
                    <a:pt x="139216" y="36160"/>
                  </a:cubicBezTo>
                  <a:cubicBezTo>
                    <a:pt x="139418" y="36160"/>
                    <a:pt x="139666" y="36252"/>
                    <a:pt x="139981" y="36468"/>
                  </a:cubicBezTo>
                  <a:cubicBezTo>
                    <a:pt x="140121" y="36569"/>
                    <a:pt x="140268" y="36617"/>
                    <a:pt x="140413" y="36617"/>
                  </a:cubicBezTo>
                  <a:cubicBezTo>
                    <a:pt x="140661" y="36617"/>
                    <a:pt x="140902" y="36477"/>
                    <a:pt x="141087" y="36226"/>
                  </a:cubicBezTo>
                  <a:cubicBezTo>
                    <a:pt x="142573" y="34255"/>
                    <a:pt x="142850" y="29797"/>
                    <a:pt x="141640" y="27706"/>
                  </a:cubicBezTo>
                  <a:cubicBezTo>
                    <a:pt x="141485" y="27447"/>
                    <a:pt x="141104" y="27187"/>
                    <a:pt x="141398" y="26807"/>
                  </a:cubicBezTo>
                  <a:lnTo>
                    <a:pt x="141398" y="26807"/>
                  </a:lnTo>
                  <a:cubicBezTo>
                    <a:pt x="141623" y="26997"/>
                    <a:pt x="141917" y="27153"/>
                    <a:pt x="142072" y="27395"/>
                  </a:cubicBezTo>
                  <a:cubicBezTo>
                    <a:pt x="142988" y="28812"/>
                    <a:pt x="143869" y="30229"/>
                    <a:pt x="144733" y="31663"/>
                  </a:cubicBezTo>
                  <a:cubicBezTo>
                    <a:pt x="144984" y="32062"/>
                    <a:pt x="145261" y="32460"/>
                    <a:pt x="145713" y="32460"/>
                  </a:cubicBezTo>
                  <a:cubicBezTo>
                    <a:pt x="145790" y="32460"/>
                    <a:pt x="145872" y="32449"/>
                    <a:pt x="145960" y="32424"/>
                  </a:cubicBezTo>
                  <a:cubicBezTo>
                    <a:pt x="146323" y="32320"/>
                    <a:pt x="146825" y="32043"/>
                    <a:pt x="146928" y="31750"/>
                  </a:cubicBezTo>
                  <a:cubicBezTo>
                    <a:pt x="147118" y="31197"/>
                    <a:pt x="146496" y="30972"/>
                    <a:pt x="146151" y="30644"/>
                  </a:cubicBezTo>
                  <a:cubicBezTo>
                    <a:pt x="145805" y="30298"/>
                    <a:pt x="144889" y="29935"/>
                    <a:pt x="145511" y="29348"/>
                  </a:cubicBezTo>
                  <a:cubicBezTo>
                    <a:pt x="146220" y="28674"/>
                    <a:pt x="145701" y="28363"/>
                    <a:pt x="145373" y="27982"/>
                  </a:cubicBezTo>
                  <a:cubicBezTo>
                    <a:pt x="144924" y="27464"/>
                    <a:pt x="144353" y="27049"/>
                    <a:pt x="143904" y="26513"/>
                  </a:cubicBezTo>
                  <a:cubicBezTo>
                    <a:pt x="142452" y="24803"/>
                    <a:pt x="140309" y="24008"/>
                    <a:pt x="138927" y="23455"/>
                  </a:cubicBezTo>
                  <a:cubicBezTo>
                    <a:pt x="137233" y="22781"/>
                    <a:pt x="135350" y="23368"/>
                    <a:pt x="133794" y="22349"/>
                  </a:cubicBezTo>
                  <a:cubicBezTo>
                    <a:pt x="133621" y="22228"/>
                    <a:pt x="133120" y="22141"/>
                    <a:pt x="133379" y="21934"/>
                  </a:cubicBezTo>
                  <a:cubicBezTo>
                    <a:pt x="134416" y="21156"/>
                    <a:pt x="134192" y="19843"/>
                    <a:pt x="134814" y="18910"/>
                  </a:cubicBezTo>
                  <a:cubicBezTo>
                    <a:pt x="135183" y="18357"/>
                    <a:pt x="137525" y="17996"/>
                    <a:pt x="139389" y="17996"/>
                  </a:cubicBezTo>
                  <a:cubicBezTo>
                    <a:pt x="140321" y="17996"/>
                    <a:pt x="141133" y="18086"/>
                    <a:pt x="141519" y="18287"/>
                  </a:cubicBezTo>
                  <a:cubicBezTo>
                    <a:pt x="141913" y="18491"/>
                    <a:pt x="142318" y="18567"/>
                    <a:pt x="142722" y="18567"/>
                  </a:cubicBezTo>
                  <a:cubicBezTo>
                    <a:pt x="143310" y="18567"/>
                    <a:pt x="143896" y="18407"/>
                    <a:pt x="144440" y="18253"/>
                  </a:cubicBezTo>
                  <a:cubicBezTo>
                    <a:pt x="145183" y="18028"/>
                    <a:pt x="144301" y="17320"/>
                    <a:pt x="144440" y="16905"/>
                  </a:cubicBezTo>
                  <a:cubicBezTo>
                    <a:pt x="144595" y="16473"/>
                    <a:pt x="144232" y="15764"/>
                    <a:pt x="144803" y="15626"/>
                  </a:cubicBezTo>
                  <a:cubicBezTo>
                    <a:pt x="144894" y="15602"/>
                    <a:pt x="144986" y="15590"/>
                    <a:pt x="145078" y="15590"/>
                  </a:cubicBezTo>
                  <a:cubicBezTo>
                    <a:pt x="145503" y="15590"/>
                    <a:pt x="145922" y="15838"/>
                    <a:pt x="146306" y="16179"/>
                  </a:cubicBezTo>
                  <a:cubicBezTo>
                    <a:pt x="146709" y="16532"/>
                    <a:pt x="147171" y="16997"/>
                    <a:pt x="147617" y="16997"/>
                  </a:cubicBezTo>
                  <a:cubicBezTo>
                    <a:pt x="147935" y="16997"/>
                    <a:pt x="148244" y="16760"/>
                    <a:pt x="148518" y="16075"/>
                  </a:cubicBezTo>
                  <a:cubicBezTo>
                    <a:pt x="148584" y="15900"/>
                    <a:pt x="148692" y="15801"/>
                    <a:pt x="148828" y="15801"/>
                  </a:cubicBezTo>
                  <a:cubicBezTo>
                    <a:pt x="148906" y="15801"/>
                    <a:pt x="148994" y="15833"/>
                    <a:pt x="149088" y="15903"/>
                  </a:cubicBezTo>
                  <a:cubicBezTo>
                    <a:pt x="149348" y="16110"/>
                    <a:pt x="149348" y="16335"/>
                    <a:pt x="149192" y="16646"/>
                  </a:cubicBezTo>
                  <a:cubicBezTo>
                    <a:pt x="148743" y="17596"/>
                    <a:pt x="147965" y="18547"/>
                    <a:pt x="147965" y="19497"/>
                  </a:cubicBezTo>
                  <a:cubicBezTo>
                    <a:pt x="147931" y="21122"/>
                    <a:pt x="148708" y="22677"/>
                    <a:pt x="150022" y="23627"/>
                  </a:cubicBezTo>
                  <a:cubicBezTo>
                    <a:pt x="151231" y="24561"/>
                    <a:pt x="152631" y="25269"/>
                    <a:pt x="153582" y="26513"/>
                  </a:cubicBezTo>
                  <a:cubicBezTo>
                    <a:pt x="153835" y="26852"/>
                    <a:pt x="154112" y="27339"/>
                    <a:pt x="154580" y="27339"/>
                  </a:cubicBezTo>
                  <a:cubicBezTo>
                    <a:pt x="154686" y="27339"/>
                    <a:pt x="154802" y="27314"/>
                    <a:pt x="154930" y="27257"/>
                  </a:cubicBezTo>
                  <a:cubicBezTo>
                    <a:pt x="155621" y="26928"/>
                    <a:pt x="155673" y="26271"/>
                    <a:pt x="155604" y="25615"/>
                  </a:cubicBezTo>
                  <a:cubicBezTo>
                    <a:pt x="155448" y="24025"/>
                    <a:pt x="155863" y="22435"/>
                    <a:pt x="154739" y="20845"/>
                  </a:cubicBezTo>
                  <a:cubicBezTo>
                    <a:pt x="154065" y="19877"/>
                    <a:pt x="153772" y="18823"/>
                    <a:pt x="152406" y="18737"/>
                  </a:cubicBezTo>
                  <a:cubicBezTo>
                    <a:pt x="152044" y="18720"/>
                    <a:pt x="151940" y="18478"/>
                    <a:pt x="151888" y="18201"/>
                  </a:cubicBezTo>
                  <a:cubicBezTo>
                    <a:pt x="151820" y="17931"/>
                    <a:pt x="151918" y="17578"/>
                    <a:pt x="152229" y="17578"/>
                  </a:cubicBezTo>
                  <a:cubicBezTo>
                    <a:pt x="152236" y="17578"/>
                    <a:pt x="152243" y="17579"/>
                    <a:pt x="152251" y="17579"/>
                  </a:cubicBezTo>
                  <a:cubicBezTo>
                    <a:pt x="152284" y="17581"/>
                    <a:pt x="152317" y="17582"/>
                    <a:pt x="152350" y="17582"/>
                  </a:cubicBezTo>
                  <a:cubicBezTo>
                    <a:pt x="153000" y="17582"/>
                    <a:pt x="153628" y="17254"/>
                    <a:pt x="154277" y="17254"/>
                  </a:cubicBezTo>
                  <a:cubicBezTo>
                    <a:pt x="154558" y="17254"/>
                    <a:pt x="154844" y="17316"/>
                    <a:pt x="155137" y="17493"/>
                  </a:cubicBezTo>
                  <a:cubicBezTo>
                    <a:pt x="155393" y="17649"/>
                    <a:pt x="155627" y="17726"/>
                    <a:pt x="155836" y="17726"/>
                  </a:cubicBezTo>
                  <a:cubicBezTo>
                    <a:pt x="156249" y="17726"/>
                    <a:pt x="156566" y="17427"/>
                    <a:pt x="156761" y="16853"/>
                  </a:cubicBezTo>
                  <a:cubicBezTo>
                    <a:pt x="157072" y="15920"/>
                    <a:pt x="157954" y="15505"/>
                    <a:pt x="158662" y="15039"/>
                  </a:cubicBezTo>
                  <a:cubicBezTo>
                    <a:pt x="158771" y="14969"/>
                    <a:pt x="158912" y="14953"/>
                    <a:pt x="159064" y="14953"/>
                  </a:cubicBezTo>
                  <a:cubicBezTo>
                    <a:pt x="159192" y="14953"/>
                    <a:pt x="159327" y="14964"/>
                    <a:pt x="159458" y="14964"/>
                  </a:cubicBezTo>
                  <a:cubicBezTo>
                    <a:pt x="159792" y="14964"/>
                    <a:pt x="160100" y="14892"/>
                    <a:pt x="160183" y="14382"/>
                  </a:cubicBezTo>
                  <a:cubicBezTo>
                    <a:pt x="160304" y="13501"/>
                    <a:pt x="159475" y="13310"/>
                    <a:pt x="158887" y="12965"/>
                  </a:cubicBezTo>
                  <a:cubicBezTo>
                    <a:pt x="158662" y="12827"/>
                    <a:pt x="158334" y="12550"/>
                    <a:pt x="158351" y="12395"/>
                  </a:cubicBezTo>
                  <a:cubicBezTo>
                    <a:pt x="158404" y="12154"/>
                    <a:pt x="158582" y="12097"/>
                    <a:pt x="158776" y="12097"/>
                  </a:cubicBezTo>
                  <a:cubicBezTo>
                    <a:pt x="158903" y="12097"/>
                    <a:pt x="159037" y="12122"/>
                    <a:pt x="159146" y="12135"/>
                  </a:cubicBezTo>
                  <a:cubicBezTo>
                    <a:pt x="160460" y="12308"/>
                    <a:pt x="161652" y="12999"/>
                    <a:pt x="163017" y="12999"/>
                  </a:cubicBezTo>
                  <a:cubicBezTo>
                    <a:pt x="163570" y="12999"/>
                    <a:pt x="163795" y="12913"/>
                    <a:pt x="164002" y="12274"/>
                  </a:cubicBezTo>
                  <a:cubicBezTo>
                    <a:pt x="164745" y="10182"/>
                    <a:pt x="163311" y="10010"/>
                    <a:pt x="161998" y="9923"/>
                  </a:cubicBezTo>
                  <a:cubicBezTo>
                    <a:pt x="160218" y="9820"/>
                    <a:pt x="158438" y="9543"/>
                    <a:pt x="156710" y="9076"/>
                  </a:cubicBezTo>
                  <a:cubicBezTo>
                    <a:pt x="153313" y="8169"/>
                    <a:pt x="149984" y="6872"/>
                    <a:pt x="146431" y="6872"/>
                  </a:cubicBezTo>
                  <a:cubicBezTo>
                    <a:pt x="145249" y="6872"/>
                    <a:pt x="144041" y="7016"/>
                    <a:pt x="142798" y="7366"/>
                  </a:cubicBezTo>
                  <a:cubicBezTo>
                    <a:pt x="142441" y="7468"/>
                    <a:pt x="142044" y="7507"/>
                    <a:pt x="141624" y="7507"/>
                  </a:cubicBezTo>
                  <a:cubicBezTo>
                    <a:pt x="140475" y="7507"/>
                    <a:pt x="139148" y="7211"/>
                    <a:pt x="137959" y="7072"/>
                  </a:cubicBezTo>
                  <a:cubicBezTo>
                    <a:pt x="135760" y="6810"/>
                    <a:pt x="133765" y="5577"/>
                    <a:pt x="131513" y="5577"/>
                  </a:cubicBezTo>
                  <a:cubicBezTo>
                    <a:pt x="131235" y="5577"/>
                    <a:pt x="130953" y="5596"/>
                    <a:pt x="130666" y="5637"/>
                  </a:cubicBezTo>
                  <a:cubicBezTo>
                    <a:pt x="130197" y="5701"/>
                    <a:pt x="129713" y="5752"/>
                    <a:pt x="129231" y="5752"/>
                  </a:cubicBezTo>
                  <a:cubicBezTo>
                    <a:pt x="128525" y="5752"/>
                    <a:pt x="127823" y="5641"/>
                    <a:pt x="127175" y="5292"/>
                  </a:cubicBezTo>
                  <a:cubicBezTo>
                    <a:pt x="124583" y="3857"/>
                    <a:pt x="121352" y="4808"/>
                    <a:pt x="118811" y="3097"/>
                  </a:cubicBezTo>
                  <a:cubicBezTo>
                    <a:pt x="118623" y="2965"/>
                    <a:pt x="118385" y="2894"/>
                    <a:pt x="118144" y="2894"/>
                  </a:cubicBezTo>
                  <a:cubicBezTo>
                    <a:pt x="117786" y="2894"/>
                    <a:pt x="117421" y="3050"/>
                    <a:pt x="117204" y="3391"/>
                  </a:cubicBezTo>
                  <a:cubicBezTo>
                    <a:pt x="116737" y="4117"/>
                    <a:pt x="117601" y="4134"/>
                    <a:pt x="117930" y="4462"/>
                  </a:cubicBezTo>
                  <a:cubicBezTo>
                    <a:pt x="118103" y="4670"/>
                    <a:pt x="118154" y="4946"/>
                    <a:pt x="118068" y="5188"/>
                  </a:cubicBezTo>
                  <a:cubicBezTo>
                    <a:pt x="117958" y="5398"/>
                    <a:pt x="116241" y="5510"/>
                    <a:pt x="114740" y="5510"/>
                  </a:cubicBezTo>
                  <a:cubicBezTo>
                    <a:pt x="113645" y="5510"/>
                    <a:pt x="112664" y="5450"/>
                    <a:pt x="112503" y="5326"/>
                  </a:cubicBezTo>
                  <a:cubicBezTo>
                    <a:pt x="111242" y="4410"/>
                    <a:pt x="109825" y="3719"/>
                    <a:pt x="108321" y="3287"/>
                  </a:cubicBezTo>
                  <a:cubicBezTo>
                    <a:pt x="108108" y="3224"/>
                    <a:pt x="107902" y="3198"/>
                    <a:pt x="107703" y="3198"/>
                  </a:cubicBezTo>
                  <a:cubicBezTo>
                    <a:pt x="106742" y="3198"/>
                    <a:pt x="105934" y="3807"/>
                    <a:pt x="105084" y="3807"/>
                  </a:cubicBezTo>
                  <a:cubicBezTo>
                    <a:pt x="105000" y="3807"/>
                    <a:pt x="104915" y="3801"/>
                    <a:pt x="104830" y="3788"/>
                  </a:cubicBezTo>
                  <a:cubicBezTo>
                    <a:pt x="102083" y="3391"/>
                    <a:pt x="99266" y="3909"/>
                    <a:pt x="96760" y="1559"/>
                  </a:cubicBezTo>
                  <a:cubicBezTo>
                    <a:pt x="95295" y="185"/>
                    <a:pt x="93272" y="50"/>
                    <a:pt x="91223" y="50"/>
                  </a:cubicBezTo>
                  <a:cubicBezTo>
                    <a:pt x="90718" y="50"/>
                    <a:pt x="90212" y="58"/>
                    <a:pt x="89713" y="58"/>
                  </a:cubicBezTo>
                  <a:cubicBezTo>
                    <a:pt x="89152" y="58"/>
                    <a:pt x="88600" y="48"/>
                    <a:pt x="88067" y="4"/>
                  </a:cubicBezTo>
                  <a:cubicBezTo>
                    <a:pt x="88037" y="2"/>
                    <a:pt x="88007" y="1"/>
                    <a:pt x="87976"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19"/>
            <p:cNvSpPr/>
            <p:nvPr/>
          </p:nvSpPr>
          <p:spPr>
            <a:xfrm>
              <a:off x="5913800" y="3523050"/>
              <a:ext cx="1109075" cy="813875"/>
            </a:xfrm>
            <a:custGeom>
              <a:avLst/>
              <a:gdLst/>
              <a:ahLst/>
              <a:cxnLst/>
              <a:rect l="l" t="t" r="r" b="b"/>
              <a:pathLst>
                <a:path w="44363" h="32555" extrusionOk="0">
                  <a:moveTo>
                    <a:pt x="28245" y="1"/>
                  </a:moveTo>
                  <a:cubicBezTo>
                    <a:pt x="27747" y="1"/>
                    <a:pt x="27602" y="373"/>
                    <a:pt x="27634" y="804"/>
                  </a:cubicBezTo>
                  <a:cubicBezTo>
                    <a:pt x="27737" y="2117"/>
                    <a:pt x="27979" y="3482"/>
                    <a:pt x="27996" y="4778"/>
                  </a:cubicBezTo>
                  <a:cubicBezTo>
                    <a:pt x="28014" y="5660"/>
                    <a:pt x="28567" y="7094"/>
                    <a:pt x="27634" y="7267"/>
                  </a:cubicBezTo>
                  <a:cubicBezTo>
                    <a:pt x="27521" y="7286"/>
                    <a:pt x="27406" y="7295"/>
                    <a:pt x="27290" y="7295"/>
                  </a:cubicBezTo>
                  <a:cubicBezTo>
                    <a:pt x="25431" y="7295"/>
                    <a:pt x="23230" y="4918"/>
                    <a:pt x="23555" y="3275"/>
                  </a:cubicBezTo>
                  <a:cubicBezTo>
                    <a:pt x="23754" y="2264"/>
                    <a:pt x="23333" y="1317"/>
                    <a:pt x="22034" y="1317"/>
                  </a:cubicBezTo>
                  <a:cubicBezTo>
                    <a:pt x="21978" y="1317"/>
                    <a:pt x="21920" y="1318"/>
                    <a:pt x="21862" y="1322"/>
                  </a:cubicBezTo>
                  <a:cubicBezTo>
                    <a:pt x="21814" y="1325"/>
                    <a:pt x="21765" y="1327"/>
                    <a:pt x="21716" y="1327"/>
                  </a:cubicBezTo>
                  <a:cubicBezTo>
                    <a:pt x="20777" y="1327"/>
                    <a:pt x="19668" y="752"/>
                    <a:pt x="18692" y="752"/>
                  </a:cubicBezTo>
                  <a:cubicBezTo>
                    <a:pt x="18107" y="752"/>
                    <a:pt x="17570" y="958"/>
                    <a:pt x="17144" y="1616"/>
                  </a:cubicBezTo>
                  <a:cubicBezTo>
                    <a:pt x="16642" y="2376"/>
                    <a:pt x="15295" y="2826"/>
                    <a:pt x="15191" y="4035"/>
                  </a:cubicBezTo>
                  <a:cubicBezTo>
                    <a:pt x="15162" y="4430"/>
                    <a:pt x="15144" y="4616"/>
                    <a:pt x="15002" y="4616"/>
                  </a:cubicBezTo>
                  <a:cubicBezTo>
                    <a:pt x="14889" y="4616"/>
                    <a:pt x="14698" y="4499"/>
                    <a:pt x="14361" y="4277"/>
                  </a:cubicBezTo>
                  <a:cubicBezTo>
                    <a:pt x="13724" y="3844"/>
                    <a:pt x="13113" y="3612"/>
                    <a:pt x="12606" y="3612"/>
                  </a:cubicBezTo>
                  <a:cubicBezTo>
                    <a:pt x="12042" y="3612"/>
                    <a:pt x="11607" y="3900"/>
                    <a:pt x="11406" y="4519"/>
                  </a:cubicBezTo>
                  <a:cubicBezTo>
                    <a:pt x="10784" y="6334"/>
                    <a:pt x="8710" y="7215"/>
                    <a:pt x="8624" y="9392"/>
                  </a:cubicBezTo>
                  <a:cubicBezTo>
                    <a:pt x="8607" y="10153"/>
                    <a:pt x="7933" y="10619"/>
                    <a:pt x="7086" y="10879"/>
                  </a:cubicBezTo>
                  <a:cubicBezTo>
                    <a:pt x="5669" y="11311"/>
                    <a:pt x="4355" y="11864"/>
                    <a:pt x="3007" y="12382"/>
                  </a:cubicBezTo>
                  <a:cubicBezTo>
                    <a:pt x="1003" y="13160"/>
                    <a:pt x="0" y="16910"/>
                    <a:pt x="1538" y="19018"/>
                  </a:cubicBezTo>
                  <a:cubicBezTo>
                    <a:pt x="2835" y="20798"/>
                    <a:pt x="3128" y="22595"/>
                    <a:pt x="3992" y="24375"/>
                  </a:cubicBezTo>
                  <a:cubicBezTo>
                    <a:pt x="4494" y="25360"/>
                    <a:pt x="4424" y="26276"/>
                    <a:pt x="3750" y="26950"/>
                  </a:cubicBezTo>
                  <a:cubicBezTo>
                    <a:pt x="3353" y="27348"/>
                    <a:pt x="3509" y="27797"/>
                    <a:pt x="4148" y="28298"/>
                  </a:cubicBezTo>
                  <a:cubicBezTo>
                    <a:pt x="5020" y="28962"/>
                    <a:pt x="5824" y="29302"/>
                    <a:pt x="6549" y="29302"/>
                  </a:cubicBezTo>
                  <a:cubicBezTo>
                    <a:pt x="7089" y="29302"/>
                    <a:pt x="7586" y="29114"/>
                    <a:pt x="8036" y="28730"/>
                  </a:cubicBezTo>
                  <a:cubicBezTo>
                    <a:pt x="8740" y="28095"/>
                    <a:pt x="9643" y="27747"/>
                    <a:pt x="10576" y="27747"/>
                  </a:cubicBezTo>
                  <a:cubicBezTo>
                    <a:pt x="10811" y="27747"/>
                    <a:pt x="11049" y="27769"/>
                    <a:pt x="11285" y="27814"/>
                  </a:cubicBezTo>
                  <a:cubicBezTo>
                    <a:pt x="11420" y="27836"/>
                    <a:pt x="11551" y="27846"/>
                    <a:pt x="11676" y="27846"/>
                  </a:cubicBezTo>
                  <a:cubicBezTo>
                    <a:pt x="12065" y="27846"/>
                    <a:pt x="12402" y="27743"/>
                    <a:pt x="12650" y="27521"/>
                  </a:cubicBezTo>
                  <a:cubicBezTo>
                    <a:pt x="14551" y="25793"/>
                    <a:pt x="17368" y="25343"/>
                    <a:pt x="20047" y="24790"/>
                  </a:cubicBezTo>
                  <a:cubicBezTo>
                    <a:pt x="20247" y="24746"/>
                    <a:pt x="20464" y="24721"/>
                    <a:pt x="20691" y="24721"/>
                  </a:cubicBezTo>
                  <a:cubicBezTo>
                    <a:pt x="21623" y="24721"/>
                    <a:pt x="22712" y="25150"/>
                    <a:pt x="23365" y="26484"/>
                  </a:cubicBezTo>
                  <a:cubicBezTo>
                    <a:pt x="23667" y="27105"/>
                    <a:pt x="23855" y="28198"/>
                    <a:pt x="25083" y="28198"/>
                  </a:cubicBezTo>
                  <a:cubicBezTo>
                    <a:pt x="25120" y="28198"/>
                    <a:pt x="25158" y="28197"/>
                    <a:pt x="25197" y="28195"/>
                  </a:cubicBezTo>
                  <a:cubicBezTo>
                    <a:pt x="25345" y="28183"/>
                    <a:pt x="25455" y="28022"/>
                    <a:pt x="25593" y="28022"/>
                  </a:cubicBezTo>
                  <a:cubicBezTo>
                    <a:pt x="25664" y="28022"/>
                    <a:pt x="25742" y="28065"/>
                    <a:pt x="25836" y="28195"/>
                  </a:cubicBezTo>
                  <a:cubicBezTo>
                    <a:pt x="25923" y="28298"/>
                    <a:pt x="25767" y="28592"/>
                    <a:pt x="25612" y="28713"/>
                  </a:cubicBezTo>
                  <a:cubicBezTo>
                    <a:pt x="25318" y="28938"/>
                    <a:pt x="24903" y="29128"/>
                    <a:pt x="25283" y="29646"/>
                  </a:cubicBezTo>
                  <a:cubicBezTo>
                    <a:pt x="25508" y="29871"/>
                    <a:pt x="25802" y="30026"/>
                    <a:pt x="26113" y="30078"/>
                  </a:cubicBezTo>
                  <a:cubicBezTo>
                    <a:pt x="26172" y="30086"/>
                    <a:pt x="26229" y="30090"/>
                    <a:pt x="26283" y="30090"/>
                  </a:cubicBezTo>
                  <a:cubicBezTo>
                    <a:pt x="26710" y="30090"/>
                    <a:pt x="27006" y="29856"/>
                    <a:pt x="27098" y="29473"/>
                  </a:cubicBezTo>
                  <a:cubicBezTo>
                    <a:pt x="27115" y="29335"/>
                    <a:pt x="27098" y="29197"/>
                    <a:pt x="27029" y="29076"/>
                  </a:cubicBezTo>
                  <a:cubicBezTo>
                    <a:pt x="26976" y="28903"/>
                    <a:pt x="26992" y="28848"/>
                    <a:pt x="27041" y="28848"/>
                  </a:cubicBezTo>
                  <a:cubicBezTo>
                    <a:pt x="27105" y="28848"/>
                    <a:pt x="27225" y="28941"/>
                    <a:pt x="27322" y="28990"/>
                  </a:cubicBezTo>
                  <a:cubicBezTo>
                    <a:pt x="27824" y="29266"/>
                    <a:pt x="28463" y="29473"/>
                    <a:pt x="28169" y="30113"/>
                  </a:cubicBezTo>
                  <a:cubicBezTo>
                    <a:pt x="27945" y="30597"/>
                    <a:pt x="28117" y="31029"/>
                    <a:pt x="28809" y="31461"/>
                  </a:cubicBezTo>
                  <a:cubicBezTo>
                    <a:pt x="30199" y="32318"/>
                    <a:pt x="31628" y="32554"/>
                    <a:pt x="32898" y="32554"/>
                  </a:cubicBezTo>
                  <a:cubicBezTo>
                    <a:pt x="33522" y="32554"/>
                    <a:pt x="34108" y="32497"/>
                    <a:pt x="34633" y="32429"/>
                  </a:cubicBezTo>
                  <a:cubicBezTo>
                    <a:pt x="36672" y="32135"/>
                    <a:pt x="39299" y="31824"/>
                    <a:pt x="39299" y="29145"/>
                  </a:cubicBezTo>
                  <a:cubicBezTo>
                    <a:pt x="39299" y="28938"/>
                    <a:pt x="39541" y="28799"/>
                    <a:pt x="39592" y="28575"/>
                  </a:cubicBezTo>
                  <a:cubicBezTo>
                    <a:pt x="40024" y="26968"/>
                    <a:pt x="41804" y="26363"/>
                    <a:pt x="42496" y="24998"/>
                  </a:cubicBezTo>
                  <a:cubicBezTo>
                    <a:pt x="44224" y="21559"/>
                    <a:pt x="44362" y="17722"/>
                    <a:pt x="40232" y="13661"/>
                  </a:cubicBezTo>
                  <a:cubicBezTo>
                    <a:pt x="38953" y="12399"/>
                    <a:pt x="38037" y="10671"/>
                    <a:pt x="36309" y="9859"/>
                  </a:cubicBezTo>
                  <a:cubicBezTo>
                    <a:pt x="34494" y="9012"/>
                    <a:pt x="34080" y="7716"/>
                    <a:pt x="33509" y="6472"/>
                  </a:cubicBezTo>
                  <a:cubicBezTo>
                    <a:pt x="33388" y="5608"/>
                    <a:pt x="33008" y="4761"/>
                    <a:pt x="32213" y="4346"/>
                  </a:cubicBezTo>
                  <a:cubicBezTo>
                    <a:pt x="30658" y="3465"/>
                    <a:pt x="30278" y="2100"/>
                    <a:pt x="29414" y="942"/>
                  </a:cubicBezTo>
                  <a:cubicBezTo>
                    <a:pt x="29120" y="544"/>
                    <a:pt x="28947" y="78"/>
                    <a:pt x="28377" y="9"/>
                  </a:cubicBezTo>
                  <a:cubicBezTo>
                    <a:pt x="28330" y="3"/>
                    <a:pt x="28287" y="1"/>
                    <a:pt x="2824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19"/>
            <p:cNvSpPr/>
            <p:nvPr/>
          </p:nvSpPr>
          <p:spPr>
            <a:xfrm>
              <a:off x="6442175" y="3238700"/>
              <a:ext cx="571625" cy="311800"/>
            </a:xfrm>
            <a:custGeom>
              <a:avLst/>
              <a:gdLst/>
              <a:ahLst/>
              <a:cxnLst/>
              <a:rect l="l" t="t" r="r" b="b"/>
              <a:pathLst>
                <a:path w="22865" h="12472" extrusionOk="0">
                  <a:moveTo>
                    <a:pt x="3070" y="1"/>
                  </a:moveTo>
                  <a:cubicBezTo>
                    <a:pt x="2939" y="1"/>
                    <a:pt x="2792" y="15"/>
                    <a:pt x="2627" y="46"/>
                  </a:cubicBezTo>
                  <a:cubicBezTo>
                    <a:pt x="1833" y="202"/>
                    <a:pt x="830" y="29"/>
                    <a:pt x="415" y="927"/>
                  </a:cubicBezTo>
                  <a:cubicBezTo>
                    <a:pt x="1" y="1826"/>
                    <a:pt x="934" y="1861"/>
                    <a:pt x="1400" y="2189"/>
                  </a:cubicBezTo>
                  <a:cubicBezTo>
                    <a:pt x="1504" y="2258"/>
                    <a:pt x="1366" y="2569"/>
                    <a:pt x="1435" y="2742"/>
                  </a:cubicBezTo>
                  <a:cubicBezTo>
                    <a:pt x="1757" y="3623"/>
                    <a:pt x="1963" y="4886"/>
                    <a:pt x="3062" y="4886"/>
                  </a:cubicBezTo>
                  <a:cubicBezTo>
                    <a:pt x="3084" y="4886"/>
                    <a:pt x="3106" y="4886"/>
                    <a:pt x="3129" y="4885"/>
                  </a:cubicBezTo>
                  <a:cubicBezTo>
                    <a:pt x="3207" y="4880"/>
                    <a:pt x="3284" y="4878"/>
                    <a:pt x="3360" y="4878"/>
                  </a:cubicBezTo>
                  <a:cubicBezTo>
                    <a:pt x="4698" y="4878"/>
                    <a:pt x="5731" y="5570"/>
                    <a:pt x="6810" y="6077"/>
                  </a:cubicBezTo>
                  <a:cubicBezTo>
                    <a:pt x="7328" y="6319"/>
                    <a:pt x="8019" y="7322"/>
                    <a:pt x="7207" y="8203"/>
                  </a:cubicBezTo>
                  <a:cubicBezTo>
                    <a:pt x="6913" y="8531"/>
                    <a:pt x="6948" y="8911"/>
                    <a:pt x="7121" y="9292"/>
                  </a:cubicBezTo>
                  <a:cubicBezTo>
                    <a:pt x="7274" y="9613"/>
                    <a:pt x="7597" y="9810"/>
                    <a:pt x="7934" y="9810"/>
                  </a:cubicBezTo>
                  <a:cubicBezTo>
                    <a:pt x="8014" y="9810"/>
                    <a:pt x="8095" y="9799"/>
                    <a:pt x="8175" y="9775"/>
                  </a:cubicBezTo>
                  <a:cubicBezTo>
                    <a:pt x="8275" y="9755"/>
                    <a:pt x="8368" y="9745"/>
                    <a:pt x="8457" y="9745"/>
                  </a:cubicBezTo>
                  <a:cubicBezTo>
                    <a:pt x="8811" y="9745"/>
                    <a:pt x="9087" y="9900"/>
                    <a:pt x="9419" y="10121"/>
                  </a:cubicBezTo>
                  <a:cubicBezTo>
                    <a:pt x="10079" y="10569"/>
                    <a:pt x="10930" y="10787"/>
                    <a:pt x="11688" y="10787"/>
                  </a:cubicBezTo>
                  <a:cubicBezTo>
                    <a:pt x="12538" y="10787"/>
                    <a:pt x="13270" y="10513"/>
                    <a:pt x="13480" y="9983"/>
                  </a:cubicBezTo>
                  <a:cubicBezTo>
                    <a:pt x="13648" y="9563"/>
                    <a:pt x="13555" y="9014"/>
                    <a:pt x="14230" y="9014"/>
                  </a:cubicBezTo>
                  <a:cubicBezTo>
                    <a:pt x="14250" y="9014"/>
                    <a:pt x="14271" y="9014"/>
                    <a:pt x="14293" y="9015"/>
                  </a:cubicBezTo>
                  <a:cubicBezTo>
                    <a:pt x="15036" y="9050"/>
                    <a:pt x="15381" y="9516"/>
                    <a:pt x="15450" y="10138"/>
                  </a:cubicBezTo>
                  <a:cubicBezTo>
                    <a:pt x="15640" y="11486"/>
                    <a:pt x="16522" y="11953"/>
                    <a:pt x="17697" y="11988"/>
                  </a:cubicBezTo>
                  <a:cubicBezTo>
                    <a:pt x="18224" y="11988"/>
                    <a:pt x="18870" y="12472"/>
                    <a:pt x="19366" y="12472"/>
                  </a:cubicBezTo>
                  <a:cubicBezTo>
                    <a:pt x="19602" y="12472"/>
                    <a:pt x="19804" y="12362"/>
                    <a:pt x="19944" y="12039"/>
                  </a:cubicBezTo>
                  <a:cubicBezTo>
                    <a:pt x="20289" y="11210"/>
                    <a:pt x="19287" y="10398"/>
                    <a:pt x="18596" y="9758"/>
                  </a:cubicBezTo>
                  <a:cubicBezTo>
                    <a:pt x="18164" y="9361"/>
                    <a:pt x="17420" y="8825"/>
                    <a:pt x="17749" y="8272"/>
                  </a:cubicBezTo>
                  <a:cubicBezTo>
                    <a:pt x="17984" y="7884"/>
                    <a:pt x="18253" y="7197"/>
                    <a:pt x="18937" y="7197"/>
                  </a:cubicBezTo>
                  <a:cubicBezTo>
                    <a:pt x="19107" y="7197"/>
                    <a:pt x="19302" y="7239"/>
                    <a:pt x="19529" y="7339"/>
                  </a:cubicBezTo>
                  <a:cubicBezTo>
                    <a:pt x="19732" y="7429"/>
                    <a:pt x="19935" y="7468"/>
                    <a:pt x="20135" y="7468"/>
                  </a:cubicBezTo>
                  <a:cubicBezTo>
                    <a:pt x="20854" y="7468"/>
                    <a:pt x="21544" y="6970"/>
                    <a:pt x="22138" y="6578"/>
                  </a:cubicBezTo>
                  <a:cubicBezTo>
                    <a:pt x="22795" y="6146"/>
                    <a:pt x="22864" y="5248"/>
                    <a:pt x="22311" y="4643"/>
                  </a:cubicBezTo>
                  <a:cubicBezTo>
                    <a:pt x="22115" y="4425"/>
                    <a:pt x="21948" y="4340"/>
                    <a:pt x="21799" y="4340"/>
                  </a:cubicBezTo>
                  <a:cubicBezTo>
                    <a:pt x="21465" y="4340"/>
                    <a:pt x="21227" y="4774"/>
                    <a:pt x="20963" y="5110"/>
                  </a:cubicBezTo>
                  <a:cubicBezTo>
                    <a:pt x="20756" y="5334"/>
                    <a:pt x="20479" y="5472"/>
                    <a:pt x="20168" y="5507"/>
                  </a:cubicBezTo>
                  <a:cubicBezTo>
                    <a:pt x="20112" y="5512"/>
                    <a:pt x="20051" y="5514"/>
                    <a:pt x="19986" y="5514"/>
                  </a:cubicBezTo>
                  <a:cubicBezTo>
                    <a:pt x="18639" y="5514"/>
                    <a:pt x="15548" y="4518"/>
                    <a:pt x="14344" y="3727"/>
                  </a:cubicBezTo>
                  <a:cubicBezTo>
                    <a:pt x="13999" y="3485"/>
                    <a:pt x="13636" y="3295"/>
                    <a:pt x="13238" y="3139"/>
                  </a:cubicBezTo>
                  <a:cubicBezTo>
                    <a:pt x="11925" y="2690"/>
                    <a:pt x="10473" y="2465"/>
                    <a:pt x="9298" y="1774"/>
                  </a:cubicBezTo>
                  <a:cubicBezTo>
                    <a:pt x="8770" y="1458"/>
                    <a:pt x="8301" y="1322"/>
                    <a:pt x="7877" y="1322"/>
                  </a:cubicBezTo>
                  <a:cubicBezTo>
                    <a:pt x="7093" y="1322"/>
                    <a:pt x="6459" y="1787"/>
                    <a:pt x="5876" y="2448"/>
                  </a:cubicBezTo>
                  <a:cubicBezTo>
                    <a:pt x="5497" y="2886"/>
                    <a:pt x="5240" y="3062"/>
                    <a:pt x="5050" y="3062"/>
                  </a:cubicBezTo>
                  <a:cubicBezTo>
                    <a:pt x="4739" y="3062"/>
                    <a:pt x="4614" y="2586"/>
                    <a:pt x="4442" y="2016"/>
                  </a:cubicBezTo>
                  <a:cubicBezTo>
                    <a:pt x="4193" y="1191"/>
                    <a:pt x="4266" y="1"/>
                    <a:pt x="3070"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9"/>
            <p:cNvSpPr/>
            <p:nvPr/>
          </p:nvSpPr>
          <p:spPr>
            <a:xfrm>
              <a:off x="5898675" y="3029225"/>
              <a:ext cx="282150" cy="318450"/>
            </a:xfrm>
            <a:custGeom>
              <a:avLst/>
              <a:gdLst/>
              <a:ahLst/>
              <a:cxnLst/>
              <a:rect l="l" t="t" r="r" b="b"/>
              <a:pathLst>
                <a:path w="11286" h="12738" extrusionOk="0">
                  <a:moveTo>
                    <a:pt x="8163" y="0"/>
                  </a:moveTo>
                  <a:cubicBezTo>
                    <a:pt x="7646" y="0"/>
                    <a:pt x="7307" y="634"/>
                    <a:pt x="7121" y="1115"/>
                  </a:cubicBezTo>
                  <a:cubicBezTo>
                    <a:pt x="6498" y="2618"/>
                    <a:pt x="5081" y="3362"/>
                    <a:pt x="4027" y="4450"/>
                  </a:cubicBezTo>
                  <a:cubicBezTo>
                    <a:pt x="3562" y="4916"/>
                    <a:pt x="2753" y="5709"/>
                    <a:pt x="2170" y="5709"/>
                  </a:cubicBezTo>
                  <a:cubicBezTo>
                    <a:pt x="2125" y="5709"/>
                    <a:pt x="2082" y="5704"/>
                    <a:pt x="2040" y="5695"/>
                  </a:cubicBezTo>
                  <a:cubicBezTo>
                    <a:pt x="1767" y="5631"/>
                    <a:pt x="1536" y="5602"/>
                    <a:pt x="1339" y="5602"/>
                  </a:cubicBezTo>
                  <a:cubicBezTo>
                    <a:pt x="150" y="5602"/>
                    <a:pt x="215" y="6659"/>
                    <a:pt x="52" y="7475"/>
                  </a:cubicBezTo>
                  <a:cubicBezTo>
                    <a:pt x="1" y="9410"/>
                    <a:pt x="1625" y="11518"/>
                    <a:pt x="3267" y="12123"/>
                  </a:cubicBezTo>
                  <a:cubicBezTo>
                    <a:pt x="3638" y="12262"/>
                    <a:pt x="4019" y="12277"/>
                    <a:pt x="4389" y="12277"/>
                  </a:cubicBezTo>
                  <a:cubicBezTo>
                    <a:pt x="4488" y="12277"/>
                    <a:pt x="4586" y="12276"/>
                    <a:pt x="4683" y="12276"/>
                  </a:cubicBezTo>
                  <a:cubicBezTo>
                    <a:pt x="5034" y="12276"/>
                    <a:pt x="5369" y="12290"/>
                    <a:pt x="5669" y="12417"/>
                  </a:cubicBezTo>
                  <a:cubicBezTo>
                    <a:pt x="6156" y="12630"/>
                    <a:pt x="6559" y="12738"/>
                    <a:pt x="6895" y="12738"/>
                  </a:cubicBezTo>
                  <a:cubicBezTo>
                    <a:pt x="7678" y="12738"/>
                    <a:pt x="8093" y="12148"/>
                    <a:pt x="8348" y="10914"/>
                  </a:cubicBezTo>
                  <a:cubicBezTo>
                    <a:pt x="8572" y="9773"/>
                    <a:pt x="9073" y="8235"/>
                    <a:pt x="9937" y="7786"/>
                  </a:cubicBezTo>
                  <a:cubicBezTo>
                    <a:pt x="11268" y="7094"/>
                    <a:pt x="10577" y="6697"/>
                    <a:pt x="10231" y="6023"/>
                  </a:cubicBezTo>
                  <a:cubicBezTo>
                    <a:pt x="9782" y="5124"/>
                    <a:pt x="8797" y="4278"/>
                    <a:pt x="10058" y="3189"/>
                  </a:cubicBezTo>
                  <a:cubicBezTo>
                    <a:pt x="10404" y="2895"/>
                    <a:pt x="11285" y="2618"/>
                    <a:pt x="10853" y="1945"/>
                  </a:cubicBezTo>
                  <a:cubicBezTo>
                    <a:pt x="10266" y="1063"/>
                    <a:pt x="9402" y="286"/>
                    <a:pt x="8348" y="26"/>
                  </a:cubicBezTo>
                  <a:cubicBezTo>
                    <a:pt x="8284" y="9"/>
                    <a:pt x="8222" y="0"/>
                    <a:pt x="8163"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9"/>
            <p:cNvSpPr/>
            <p:nvPr/>
          </p:nvSpPr>
          <p:spPr>
            <a:xfrm>
              <a:off x="5544400" y="3065225"/>
              <a:ext cx="541800" cy="430700"/>
            </a:xfrm>
            <a:custGeom>
              <a:avLst/>
              <a:gdLst/>
              <a:ahLst/>
              <a:cxnLst/>
              <a:rect l="l" t="t" r="r" b="b"/>
              <a:pathLst>
                <a:path w="21672" h="17228" extrusionOk="0">
                  <a:moveTo>
                    <a:pt x="7484" y="4583"/>
                  </a:moveTo>
                  <a:lnTo>
                    <a:pt x="7484" y="4583"/>
                  </a:lnTo>
                  <a:cubicBezTo>
                    <a:pt x="7486" y="4586"/>
                    <a:pt x="7488" y="4589"/>
                    <a:pt x="7491" y="4592"/>
                  </a:cubicBezTo>
                  <a:lnTo>
                    <a:pt x="7491" y="4592"/>
                  </a:lnTo>
                  <a:cubicBezTo>
                    <a:pt x="7494" y="4595"/>
                    <a:pt x="7498" y="4597"/>
                    <a:pt x="7501" y="4600"/>
                  </a:cubicBezTo>
                  <a:lnTo>
                    <a:pt x="7484" y="4583"/>
                  </a:lnTo>
                  <a:close/>
                  <a:moveTo>
                    <a:pt x="1210" y="0"/>
                  </a:moveTo>
                  <a:cubicBezTo>
                    <a:pt x="910" y="0"/>
                    <a:pt x="646" y="84"/>
                    <a:pt x="415" y="314"/>
                  </a:cubicBezTo>
                  <a:cubicBezTo>
                    <a:pt x="1" y="712"/>
                    <a:pt x="260" y="1127"/>
                    <a:pt x="571" y="1403"/>
                  </a:cubicBezTo>
                  <a:cubicBezTo>
                    <a:pt x="1833" y="2561"/>
                    <a:pt x="2939" y="3874"/>
                    <a:pt x="3872" y="5309"/>
                  </a:cubicBezTo>
                  <a:cubicBezTo>
                    <a:pt x="5894" y="8264"/>
                    <a:pt x="6948" y="12014"/>
                    <a:pt x="10663" y="13552"/>
                  </a:cubicBezTo>
                  <a:cubicBezTo>
                    <a:pt x="10715" y="13587"/>
                    <a:pt x="10733" y="13656"/>
                    <a:pt x="10733" y="13725"/>
                  </a:cubicBezTo>
                  <a:cubicBezTo>
                    <a:pt x="10007" y="15522"/>
                    <a:pt x="11579" y="15401"/>
                    <a:pt x="12478" y="15660"/>
                  </a:cubicBezTo>
                  <a:cubicBezTo>
                    <a:pt x="14932" y="16334"/>
                    <a:pt x="17420" y="16801"/>
                    <a:pt x="19961" y="17043"/>
                  </a:cubicBezTo>
                  <a:cubicBezTo>
                    <a:pt x="20276" y="17079"/>
                    <a:pt x="20618" y="17227"/>
                    <a:pt x="20904" y="17227"/>
                  </a:cubicBezTo>
                  <a:cubicBezTo>
                    <a:pt x="21167" y="17227"/>
                    <a:pt x="21382" y="17101"/>
                    <a:pt x="21482" y="16645"/>
                  </a:cubicBezTo>
                  <a:cubicBezTo>
                    <a:pt x="21672" y="15816"/>
                    <a:pt x="20842" y="15626"/>
                    <a:pt x="20306" y="15280"/>
                  </a:cubicBezTo>
                  <a:cubicBezTo>
                    <a:pt x="18129" y="13932"/>
                    <a:pt x="15502" y="14347"/>
                    <a:pt x="13204" y="13448"/>
                  </a:cubicBezTo>
                  <a:cubicBezTo>
                    <a:pt x="13103" y="13410"/>
                    <a:pt x="12986" y="13400"/>
                    <a:pt x="12863" y="13400"/>
                  </a:cubicBezTo>
                  <a:cubicBezTo>
                    <a:pt x="12726" y="13400"/>
                    <a:pt x="12582" y="13412"/>
                    <a:pt x="12448" y="13412"/>
                  </a:cubicBezTo>
                  <a:cubicBezTo>
                    <a:pt x="12162" y="13412"/>
                    <a:pt x="11919" y="13355"/>
                    <a:pt x="11873" y="12999"/>
                  </a:cubicBezTo>
                  <a:cubicBezTo>
                    <a:pt x="11769" y="12221"/>
                    <a:pt x="11614" y="11288"/>
                    <a:pt x="12409" y="10666"/>
                  </a:cubicBezTo>
                  <a:cubicBezTo>
                    <a:pt x="12979" y="10199"/>
                    <a:pt x="12806" y="9836"/>
                    <a:pt x="12478" y="9249"/>
                  </a:cubicBezTo>
                  <a:cubicBezTo>
                    <a:pt x="11908" y="8195"/>
                    <a:pt x="10352" y="8558"/>
                    <a:pt x="10076" y="7849"/>
                  </a:cubicBezTo>
                  <a:cubicBezTo>
                    <a:pt x="9542" y="6419"/>
                    <a:pt x="8354" y="5659"/>
                    <a:pt x="7491" y="4592"/>
                  </a:cubicBezTo>
                  <a:lnTo>
                    <a:pt x="7491" y="4592"/>
                  </a:lnTo>
                  <a:cubicBezTo>
                    <a:pt x="6993" y="4179"/>
                    <a:pt x="6512" y="3733"/>
                    <a:pt x="5980" y="3339"/>
                  </a:cubicBezTo>
                  <a:cubicBezTo>
                    <a:pt x="4563" y="2285"/>
                    <a:pt x="3682" y="522"/>
                    <a:pt x="1763" y="72"/>
                  </a:cubicBezTo>
                  <a:cubicBezTo>
                    <a:pt x="1567" y="28"/>
                    <a:pt x="1383" y="0"/>
                    <a:pt x="1210"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19"/>
            <p:cNvSpPr/>
            <p:nvPr/>
          </p:nvSpPr>
          <p:spPr>
            <a:xfrm>
              <a:off x="4388700" y="3530600"/>
              <a:ext cx="227275" cy="395425"/>
            </a:xfrm>
            <a:custGeom>
              <a:avLst/>
              <a:gdLst/>
              <a:ahLst/>
              <a:cxnLst/>
              <a:rect l="l" t="t" r="r" b="b"/>
              <a:pathLst>
                <a:path w="9091" h="15817" extrusionOk="0">
                  <a:moveTo>
                    <a:pt x="7622" y="0"/>
                  </a:moveTo>
                  <a:cubicBezTo>
                    <a:pt x="7155" y="0"/>
                    <a:pt x="6965" y="363"/>
                    <a:pt x="6740" y="761"/>
                  </a:cubicBezTo>
                  <a:cubicBezTo>
                    <a:pt x="5963" y="2212"/>
                    <a:pt x="5323" y="3802"/>
                    <a:pt x="3405" y="4200"/>
                  </a:cubicBezTo>
                  <a:cubicBezTo>
                    <a:pt x="2645" y="4338"/>
                    <a:pt x="2247" y="4891"/>
                    <a:pt x="2109" y="5738"/>
                  </a:cubicBezTo>
                  <a:cubicBezTo>
                    <a:pt x="1781" y="7587"/>
                    <a:pt x="1971" y="9471"/>
                    <a:pt x="917" y="11285"/>
                  </a:cubicBezTo>
                  <a:cubicBezTo>
                    <a:pt x="1" y="12910"/>
                    <a:pt x="1660" y="15813"/>
                    <a:pt x="3077" y="15813"/>
                  </a:cubicBezTo>
                  <a:cubicBezTo>
                    <a:pt x="3125" y="15815"/>
                    <a:pt x="3172" y="15816"/>
                    <a:pt x="3219" y="15816"/>
                  </a:cubicBezTo>
                  <a:cubicBezTo>
                    <a:pt x="4640" y="15816"/>
                    <a:pt x="5279" y="14808"/>
                    <a:pt x="5496" y="13670"/>
                  </a:cubicBezTo>
                  <a:cubicBezTo>
                    <a:pt x="6049" y="11095"/>
                    <a:pt x="7034" y="8676"/>
                    <a:pt x="8002" y="6256"/>
                  </a:cubicBezTo>
                  <a:cubicBezTo>
                    <a:pt x="8745" y="4373"/>
                    <a:pt x="9091" y="2645"/>
                    <a:pt x="8192" y="778"/>
                  </a:cubicBezTo>
                  <a:cubicBezTo>
                    <a:pt x="8054" y="467"/>
                    <a:pt x="8106" y="18"/>
                    <a:pt x="762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19"/>
            <p:cNvSpPr/>
            <p:nvPr/>
          </p:nvSpPr>
          <p:spPr>
            <a:xfrm>
              <a:off x="6438300" y="1893850"/>
              <a:ext cx="267450" cy="418275"/>
            </a:xfrm>
            <a:custGeom>
              <a:avLst/>
              <a:gdLst/>
              <a:ahLst/>
              <a:cxnLst/>
              <a:rect l="l" t="t" r="r" b="b"/>
              <a:pathLst>
                <a:path w="10698" h="16731" extrusionOk="0">
                  <a:moveTo>
                    <a:pt x="4909" y="1"/>
                  </a:moveTo>
                  <a:cubicBezTo>
                    <a:pt x="4667" y="1"/>
                    <a:pt x="4504" y="61"/>
                    <a:pt x="4562" y="216"/>
                  </a:cubicBezTo>
                  <a:cubicBezTo>
                    <a:pt x="5064" y="1633"/>
                    <a:pt x="3992" y="3465"/>
                    <a:pt x="5444" y="4502"/>
                  </a:cubicBezTo>
                  <a:cubicBezTo>
                    <a:pt x="6654" y="5366"/>
                    <a:pt x="6515" y="6627"/>
                    <a:pt x="6913" y="7647"/>
                  </a:cubicBezTo>
                  <a:cubicBezTo>
                    <a:pt x="6804" y="8207"/>
                    <a:pt x="6835" y="9062"/>
                    <a:pt x="6426" y="9062"/>
                  </a:cubicBezTo>
                  <a:cubicBezTo>
                    <a:pt x="6380" y="9062"/>
                    <a:pt x="6330" y="9052"/>
                    <a:pt x="6273" y="9029"/>
                  </a:cubicBezTo>
                  <a:cubicBezTo>
                    <a:pt x="6019" y="8928"/>
                    <a:pt x="5817" y="8884"/>
                    <a:pt x="5657" y="8884"/>
                  </a:cubicBezTo>
                  <a:cubicBezTo>
                    <a:pt x="5131" y="8884"/>
                    <a:pt x="5047" y="9360"/>
                    <a:pt x="4995" y="9876"/>
                  </a:cubicBezTo>
                  <a:cubicBezTo>
                    <a:pt x="4925" y="10533"/>
                    <a:pt x="4614" y="10757"/>
                    <a:pt x="4044" y="10896"/>
                  </a:cubicBezTo>
                  <a:cubicBezTo>
                    <a:pt x="726" y="11673"/>
                    <a:pt x="0" y="13229"/>
                    <a:pt x="1659" y="16028"/>
                  </a:cubicBezTo>
                  <a:cubicBezTo>
                    <a:pt x="1834" y="16314"/>
                    <a:pt x="1935" y="16730"/>
                    <a:pt x="2351" y="16730"/>
                  </a:cubicBezTo>
                  <a:cubicBezTo>
                    <a:pt x="2389" y="16730"/>
                    <a:pt x="2429" y="16727"/>
                    <a:pt x="2471" y="16720"/>
                  </a:cubicBezTo>
                  <a:cubicBezTo>
                    <a:pt x="3007" y="16633"/>
                    <a:pt x="3197" y="16236"/>
                    <a:pt x="3301" y="15752"/>
                  </a:cubicBezTo>
                  <a:cubicBezTo>
                    <a:pt x="3405" y="15251"/>
                    <a:pt x="3301" y="14784"/>
                    <a:pt x="4009" y="14542"/>
                  </a:cubicBezTo>
                  <a:cubicBezTo>
                    <a:pt x="5651" y="13955"/>
                    <a:pt x="7241" y="13194"/>
                    <a:pt x="8866" y="12555"/>
                  </a:cubicBezTo>
                  <a:cubicBezTo>
                    <a:pt x="9298" y="12399"/>
                    <a:pt x="9643" y="12261"/>
                    <a:pt x="9799" y="11829"/>
                  </a:cubicBezTo>
                  <a:cubicBezTo>
                    <a:pt x="10300" y="10308"/>
                    <a:pt x="8866" y="5746"/>
                    <a:pt x="7604" y="4709"/>
                  </a:cubicBezTo>
                  <a:cubicBezTo>
                    <a:pt x="7397" y="4536"/>
                    <a:pt x="6809" y="4571"/>
                    <a:pt x="7016" y="4139"/>
                  </a:cubicBezTo>
                  <a:cubicBezTo>
                    <a:pt x="7082" y="4008"/>
                    <a:pt x="7166" y="3963"/>
                    <a:pt x="7262" y="3963"/>
                  </a:cubicBezTo>
                  <a:cubicBezTo>
                    <a:pt x="7468" y="3963"/>
                    <a:pt x="7725" y="4173"/>
                    <a:pt x="7950" y="4173"/>
                  </a:cubicBezTo>
                  <a:cubicBezTo>
                    <a:pt x="7979" y="4174"/>
                    <a:pt x="8009" y="4175"/>
                    <a:pt x="8039" y="4175"/>
                  </a:cubicBezTo>
                  <a:cubicBezTo>
                    <a:pt x="9008" y="4175"/>
                    <a:pt x="9913" y="3634"/>
                    <a:pt x="10265" y="2946"/>
                  </a:cubicBezTo>
                  <a:cubicBezTo>
                    <a:pt x="10697" y="2117"/>
                    <a:pt x="9695" y="1667"/>
                    <a:pt x="8987" y="1581"/>
                  </a:cubicBezTo>
                  <a:cubicBezTo>
                    <a:pt x="7811" y="1443"/>
                    <a:pt x="6930" y="786"/>
                    <a:pt x="5962" y="250"/>
                  </a:cubicBezTo>
                  <a:cubicBezTo>
                    <a:pt x="5704" y="111"/>
                    <a:pt x="5235" y="1"/>
                    <a:pt x="4909"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9"/>
            <p:cNvSpPr/>
            <p:nvPr/>
          </p:nvSpPr>
          <p:spPr>
            <a:xfrm>
              <a:off x="6901875" y="4220725"/>
              <a:ext cx="468775" cy="354550"/>
            </a:xfrm>
            <a:custGeom>
              <a:avLst/>
              <a:gdLst/>
              <a:ahLst/>
              <a:cxnLst/>
              <a:rect l="l" t="t" r="r" b="b"/>
              <a:pathLst>
                <a:path w="18751" h="14182" extrusionOk="0">
                  <a:moveTo>
                    <a:pt x="15666" y="0"/>
                  </a:moveTo>
                  <a:cubicBezTo>
                    <a:pt x="15588" y="0"/>
                    <a:pt x="15504" y="9"/>
                    <a:pt x="15415" y="28"/>
                  </a:cubicBezTo>
                  <a:cubicBezTo>
                    <a:pt x="14690" y="184"/>
                    <a:pt x="14759" y="772"/>
                    <a:pt x="14897" y="1290"/>
                  </a:cubicBezTo>
                  <a:cubicBezTo>
                    <a:pt x="15294" y="2845"/>
                    <a:pt x="14880" y="4038"/>
                    <a:pt x="13463" y="4850"/>
                  </a:cubicBezTo>
                  <a:cubicBezTo>
                    <a:pt x="13013" y="5109"/>
                    <a:pt x="12823" y="5472"/>
                    <a:pt x="13065" y="5991"/>
                  </a:cubicBezTo>
                  <a:cubicBezTo>
                    <a:pt x="13324" y="6578"/>
                    <a:pt x="12823" y="6803"/>
                    <a:pt x="12512" y="7097"/>
                  </a:cubicBezTo>
                  <a:cubicBezTo>
                    <a:pt x="12410" y="7191"/>
                    <a:pt x="12303" y="7233"/>
                    <a:pt x="12200" y="7233"/>
                  </a:cubicBezTo>
                  <a:cubicBezTo>
                    <a:pt x="12041" y="7233"/>
                    <a:pt x="11891" y="7133"/>
                    <a:pt x="11786" y="6976"/>
                  </a:cubicBezTo>
                  <a:cubicBezTo>
                    <a:pt x="11531" y="6610"/>
                    <a:pt x="11284" y="6477"/>
                    <a:pt x="11039" y="6477"/>
                  </a:cubicBezTo>
                  <a:cubicBezTo>
                    <a:pt x="10705" y="6477"/>
                    <a:pt x="10373" y="6726"/>
                    <a:pt x="10024" y="6976"/>
                  </a:cubicBezTo>
                  <a:cubicBezTo>
                    <a:pt x="8797" y="7891"/>
                    <a:pt x="7811" y="9188"/>
                    <a:pt x="6308" y="9637"/>
                  </a:cubicBezTo>
                  <a:cubicBezTo>
                    <a:pt x="4303" y="10242"/>
                    <a:pt x="2696" y="11572"/>
                    <a:pt x="812" y="12385"/>
                  </a:cubicBezTo>
                  <a:cubicBezTo>
                    <a:pt x="242" y="12627"/>
                    <a:pt x="0" y="13214"/>
                    <a:pt x="692" y="13577"/>
                  </a:cubicBezTo>
                  <a:cubicBezTo>
                    <a:pt x="1262" y="13888"/>
                    <a:pt x="1936" y="13992"/>
                    <a:pt x="2610" y="14182"/>
                  </a:cubicBezTo>
                  <a:cubicBezTo>
                    <a:pt x="3819" y="13854"/>
                    <a:pt x="4943" y="13249"/>
                    <a:pt x="5893" y="12436"/>
                  </a:cubicBezTo>
                  <a:cubicBezTo>
                    <a:pt x="7829" y="10743"/>
                    <a:pt x="10144" y="9447"/>
                    <a:pt x="12357" y="8496"/>
                  </a:cubicBezTo>
                  <a:cubicBezTo>
                    <a:pt x="14396" y="7615"/>
                    <a:pt x="15847" y="6042"/>
                    <a:pt x="17817" y="5213"/>
                  </a:cubicBezTo>
                  <a:cubicBezTo>
                    <a:pt x="18301" y="4988"/>
                    <a:pt x="18751" y="4452"/>
                    <a:pt x="18612" y="3848"/>
                  </a:cubicBezTo>
                  <a:cubicBezTo>
                    <a:pt x="18539" y="3538"/>
                    <a:pt x="18402" y="3442"/>
                    <a:pt x="18239" y="3442"/>
                  </a:cubicBezTo>
                  <a:cubicBezTo>
                    <a:pt x="18019" y="3442"/>
                    <a:pt x="17752" y="3615"/>
                    <a:pt x="17524" y="3675"/>
                  </a:cubicBezTo>
                  <a:cubicBezTo>
                    <a:pt x="17487" y="3682"/>
                    <a:pt x="17451" y="3686"/>
                    <a:pt x="17417" y="3686"/>
                  </a:cubicBezTo>
                  <a:cubicBezTo>
                    <a:pt x="17207" y="3686"/>
                    <a:pt x="17050" y="3554"/>
                    <a:pt x="17109" y="3346"/>
                  </a:cubicBezTo>
                  <a:cubicBezTo>
                    <a:pt x="17385" y="2431"/>
                    <a:pt x="16625" y="1791"/>
                    <a:pt x="16556" y="962"/>
                  </a:cubicBezTo>
                  <a:cubicBezTo>
                    <a:pt x="16526" y="461"/>
                    <a:pt x="16229" y="0"/>
                    <a:pt x="15666"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19"/>
            <p:cNvSpPr/>
            <p:nvPr/>
          </p:nvSpPr>
          <p:spPr>
            <a:xfrm>
              <a:off x="6306100" y="2654825"/>
              <a:ext cx="232875" cy="385425"/>
            </a:xfrm>
            <a:custGeom>
              <a:avLst/>
              <a:gdLst/>
              <a:ahLst/>
              <a:cxnLst/>
              <a:rect l="l" t="t" r="r" b="b"/>
              <a:pathLst>
                <a:path w="9315" h="15417" extrusionOk="0">
                  <a:moveTo>
                    <a:pt x="6907" y="9941"/>
                  </a:moveTo>
                  <a:cubicBezTo>
                    <a:pt x="6738" y="10523"/>
                    <a:pt x="6645" y="11167"/>
                    <a:pt x="5910" y="11304"/>
                  </a:cubicBezTo>
                  <a:cubicBezTo>
                    <a:pt x="5905" y="11305"/>
                    <a:pt x="5899" y="11305"/>
                    <a:pt x="5892" y="11305"/>
                  </a:cubicBezTo>
                  <a:cubicBezTo>
                    <a:pt x="5767" y="11305"/>
                    <a:pt x="5547" y="11146"/>
                    <a:pt x="5547" y="11097"/>
                  </a:cubicBezTo>
                  <a:cubicBezTo>
                    <a:pt x="5616" y="10270"/>
                    <a:pt x="6304" y="10147"/>
                    <a:pt x="6907" y="9941"/>
                  </a:cubicBezTo>
                  <a:close/>
                  <a:moveTo>
                    <a:pt x="2345" y="1"/>
                  </a:moveTo>
                  <a:cubicBezTo>
                    <a:pt x="2049" y="1"/>
                    <a:pt x="1708" y="93"/>
                    <a:pt x="1419" y="93"/>
                  </a:cubicBezTo>
                  <a:cubicBezTo>
                    <a:pt x="1383" y="93"/>
                    <a:pt x="1348" y="92"/>
                    <a:pt x="1313" y="88"/>
                  </a:cubicBezTo>
                  <a:cubicBezTo>
                    <a:pt x="1306" y="88"/>
                    <a:pt x="1299" y="88"/>
                    <a:pt x="1292" y="88"/>
                  </a:cubicBezTo>
                  <a:cubicBezTo>
                    <a:pt x="885" y="88"/>
                    <a:pt x="504" y="561"/>
                    <a:pt x="639" y="883"/>
                  </a:cubicBezTo>
                  <a:cubicBezTo>
                    <a:pt x="1244" y="2283"/>
                    <a:pt x="0" y="3977"/>
                    <a:pt x="1348" y="5273"/>
                  </a:cubicBezTo>
                  <a:cubicBezTo>
                    <a:pt x="1538" y="5446"/>
                    <a:pt x="1383" y="5964"/>
                    <a:pt x="1538" y="6241"/>
                  </a:cubicBezTo>
                  <a:cubicBezTo>
                    <a:pt x="1851" y="6738"/>
                    <a:pt x="1941" y="7889"/>
                    <a:pt x="2501" y="7889"/>
                  </a:cubicBezTo>
                  <a:cubicBezTo>
                    <a:pt x="2623" y="7889"/>
                    <a:pt x="2766" y="7836"/>
                    <a:pt x="2938" y="7710"/>
                  </a:cubicBezTo>
                  <a:cubicBezTo>
                    <a:pt x="3345" y="7411"/>
                    <a:pt x="3664" y="7306"/>
                    <a:pt x="3951" y="7306"/>
                  </a:cubicBezTo>
                  <a:cubicBezTo>
                    <a:pt x="4345" y="7306"/>
                    <a:pt x="4678" y="7505"/>
                    <a:pt x="5098" y="7675"/>
                  </a:cubicBezTo>
                  <a:cubicBezTo>
                    <a:pt x="5375" y="7796"/>
                    <a:pt x="5651" y="7848"/>
                    <a:pt x="5668" y="8176"/>
                  </a:cubicBezTo>
                  <a:cubicBezTo>
                    <a:pt x="5668" y="8297"/>
                    <a:pt x="5547" y="8401"/>
                    <a:pt x="5478" y="8504"/>
                  </a:cubicBezTo>
                  <a:cubicBezTo>
                    <a:pt x="5288" y="8384"/>
                    <a:pt x="5098" y="8263"/>
                    <a:pt x="4908" y="8107"/>
                  </a:cubicBezTo>
                  <a:cubicBezTo>
                    <a:pt x="4670" y="7869"/>
                    <a:pt x="4349" y="7740"/>
                    <a:pt x="4020" y="7740"/>
                  </a:cubicBezTo>
                  <a:cubicBezTo>
                    <a:pt x="3895" y="7740"/>
                    <a:pt x="3770" y="7758"/>
                    <a:pt x="3646" y="7796"/>
                  </a:cubicBezTo>
                  <a:cubicBezTo>
                    <a:pt x="3059" y="7951"/>
                    <a:pt x="3284" y="8470"/>
                    <a:pt x="3249" y="8850"/>
                  </a:cubicBezTo>
                  <a:cubicBezTo>
                    <a:pt x="3180" y="10008"/>
                    <a:pt x="4701" y="11270"/>
                    <a:pt x="4580" y="11408"/>
                  </a:cubicBezTo>
                  <a:cubicBezTo>
                    <a:pt x="3042" y="13170"/>
                    <a:pt x="4251" y="13205"/>
                    <a:pt x="5599" y="13758"/>
                  </a:cubicBezTo>
                  <a:cubicBezTo>
                    <a:pt x="6014" y="13948"/>
                    <a:pt x="6429" y="15244"/>
                    <a:pt x="7379" y="15400"/>
                  </a:cubicBezTo>
                  <a:cubicBezTo>
                    <a:pt x="7454" y="15411"/>
                    <a:pt x="7523" y="15417"/>
                    <a:pt x="7586" y="15417"/>
                  </a:cubicBezTo>
                  <a:cubicBezTo>
                    <a:pt x="8462" y="15417"/>
                    <a:pt x="8316" y="14362"/>
                    <a:pt x="8606" y="13879"/>
                  </a:cubicBezTo>
                  <a:cubicBezTo>
                    <a:pt x="9315" y="12687"/>
                    <a:pt x="8554" y="11529"/>
                    <a:pt x="8105" y="10423"/>
                  </a:cubicBezTo>
                  <a:cubicBezTo>
                    <a:pt x="7967" y="10058"/>
                    <a:pt x="7709" y="9812"/>
                    <a:pt x="7353" y="9812"/>
                  </a:cubicBezTo>
                  <a:cubicBezTo>
                    <a:pt x="7222" y="9812"/>
                    <a:pt x="7078" y="9845"/>
                    <a:pt x="6922" y="9917"/>
                  </a:cubicBezTo>
                  <a:lnTo>
                    <a:pt x="6922" y="9917"/>
                  </a:lnTo>
                  <a:cubicBezTo>
                    <a:pt x="7290" y="9072"/>
                    <a:pt x="8114" y="7913"/>
                    <a:pt x="7103" y="7433"/>
                  </a:cubicBezTo>
                  <a:cubicBezTo>
                    <a:pt x="5789" y="6828"/>
                    <a:pt x="5530" y="5048"/>
                    <a:pt x="3854" y="4927"/>
                  </a:cubicBezTo>
                  <a:cubicBezTo>
                    <a:pt x="3335" y="4893"/>
                    <a:pt x="2886" y="4167"/>
                    <a:pt x="3318" y="3424"/>
                  </a:cubicBezTo>
                  <a:cubicBezTo>
                    <a:pt x="3975" y="2318"/>
                    <a:pt x="3353" y="1298"/>
                    <a:pt x="2955" y="348"/>
                  </a:cubicBezTo>
                  <a:cubicBezTo>
                    <a:pt x="2833" y="73"/>
                    <a:pt x="2607" y="1"/>
                    <a:pt x="234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19"/>
            <p:cNvSpPr/>
            <p:nvPr/>
          </p:nvSpPr>
          <p:spPr>
            <a:xfrm>
              <a:off x="6139750" y="3178550"/>
              <a:ext cx="185375" cy="227425"/>
            </a:xfrm>
            <a:custGeom>
              <a:avLst/>
              <a:gdLst/>
              <a:ahLst/>
              <a:cxnLst/>
              <a:rect l="l" t="t" r="r" b="b"/>
              <a:pathLst>
                <a:path w="7415" h="9097" extrusionOk="0">
                  <a:moveTo>
                    <a:pt x="6576" y="0"/>
                  </a:moveTo>
                  <a:cubicBezTo>
                    <a:pt x="6440" y="0"/>
                    <a:pt x="6314" y="46"/>
                    <a:pt x="6222" y="154"/>
                  </a:cubicBezTo>
                  <a:cubicBezTo>
                    <a:pt x="5928" y="483"/>
                    <a:pt x="5611" y="592"/>
                    <a:pt x="5290" y="592"/>
                  </a:cubicBezTo>
                  <a:cubicBezTo>
                    <a:pt x="4988" y="592"/>
                    <a:pt x="4683" y="496"/>
                    <a:pt x="4390" y="396"/>
                  </a:cubicBezTo>
                  <a:cubicBezTo>
                    <a:pt x="3964" y="242"/>
                    <a:pt x="3597" y="173"/>
                    <a:pt x="3279" y="173"/>
                  </a:cubicBezTo>
                  <a:cubicBezTo>
                    <a:pt x="1986" y="173"/>
                    <a:pt x="1492" y="1318"/>
                    <a:pt x="1020" y="2608"/>
                  </a:cubicBezTo>
                  <a:cubicBezTo>
                    <a:pt x="364" y="4353"/>
                    <a:pt x="1" y="6064"/>
                    <a:pt x="796" y="7360"/>
                  </a:cubicBezTo>
                  <a:cubicBezTo>
                    <a:pt x="847" y="8362"/>
                    <a:pt x="761" y="8984"/>
                    <a:pt x="1470" y="9088"/>
                  </a:cubicBezTo>
                  <a:cubicBezTo>
                    <a:pt x="1519" y="9094"/>
                    <a:pt x="1568" y="9097"/>
                    <a:pt x="1614" y="9097"/>
                  </a:cubicBezTo>
                  <a:cubicBezTo>
                    <a:pt x="2117" y="9097"/>
                    <a:pt x="2435" y="8762"/>
                    <a:pt x="2593" y="8224"/>
                  </a:cubicBezTo>
                  <a:cubicBezTo>
                    <a:pt x="2634" y="8075"/>
                    <a:pt x="2578" y="7743"/>
                    <a:pt x="2746" y="7743"/>
                  </a:cubicBezTo>
                  <a:cubicBezTo>
                    <a:pt x="2792" y="7743"/>
                    <a:pt x="2854" y="7768"/>
                    <a:pt x="2938" y="7827"/>
                  </a:cubicBezTo>
                  <a:cubicBezTo>
                    <a:pt x="3173" y="7995"/>
                    <a:pt x="3380" y="8062"/>
                    <a:pt x="3567" y="8062"/>
                  </a:cubicBezTo>
                  <a:cubicBezTo>
                    <a:pt x="4013" y="8062"/>
                    <a:pt x="4340" y="7677"/>
                    <a:pt x="4632" y="7360"/>
                  </a:cubicBezTo>
                  <a:cubicBezTo>
                    <a:pt x="5116" y="6842"/>
                    <a:pt x="4563" y="6358"/>
                    <a:pt x="4373" y="5839"/>
                  </a:cubicBezTo>
                  <a:cubicBezTo>
                    <a:pt x="4183" y="5321"/>
                    <a:pt x="3491" y="4750"/>
                    <a:pt x="4442" y="4249"/>
                  </a:cubicBezTo>
                  <a:cubicBezTo>
                    <a:pt x="4943" y="3990"/>
                    <a:pt x="5790" y="3852"/>
                    <a:pt x="5427" y="3057"/>
                  </a:cubicBezTo>
                  <a:cubicBezTo>
                    <a:pt x="5274" y="2713"/>
                    <a:pt x="5030" y="2616"/>
                    <a:pt x="4752" y="2616"/>
                  </a:cubicBezTo>
                  <a:cubicBezTo>
                    <a:pt x="4400" y="2616"/>
                    <a:pt x="3994" y="2771"/>
                    <a:pt x="3647" y="2780"/>
                  </a:cubicBezTo>
                  <a:cubicBezTo>
                    <a:pt x="3388" y="2815"/>
                    <a:pt x="3129" y="2850"/>
                    <a:pt x="2887" y="2919"/>
                  </a:cubicBezTo>
                  <a:cubicBezTo>
                    <a:pt x="2887" y="2746"/>
                    <a:pt x="2800" y="2487"/>
                    <a:pt x="2887" y="2435"/>
                  </a:cubicBezTo>
                  <a:cubicBezTo>
                    <a:pt x="3111" y="2262"/>
                    <a:pt x="3405" y="2037"/>
                    <a:pt x="3664" y="2037"/>
                  </a:cubicBezTo>
                  <a:cubicBezTo>
                    <a:pt x="4321" y="2055"/>
                    <a:pt x="4995" y="2262"/>
                    <a:pt x="5634" y="2262"/>
                  </a:cubicBezTo>
                  <a:cubicBezTo>
                    <a:pt x="6481" y="2262"/>
                    <a:pt x="6861" y="1553"/>
                    <a:pt x="7242" y="931"/>
                  </a:cubicBezTo>
                  <a:cubicBezTo>
                    <a:pt x="7414" y="689"/>
                    <a:pt x="7328" y="344"/>
                    <a:pt x="7086" y="188"/>
                  </a:cubicBezTo>
                  <a:cubicBezTo>
                    <a:pt x="6932" y="73"/>
                    <a:pt x="6746" y="0"/>
                    <a:pt x="6576"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9"/>
            <p:cNvSpPr/>
            <p:nvPr/>
          </p:nvSpPr>
          <p:spPr>
            <a:xfrm>
              <a:off x="4320000" y="1079225"/>
              <a:ext cx="260125" cy="163000"/>
            </a:xfrm>
            <a:custGeom>
              <a:avLst/>
              <a:gdLst/>
              <a:ahLst/>
              <a:cxnLst/>
              <a:rect l="l" t="t" r="r" b="b"/>
              <a:pathLst>
                <a:path w="10405" h="6520" extrusionOk="0">
                  <a:moveTo>
                    <a:pt x="8970" y="1"/>
                  </a:moveTo>
                  <a:cubicBezTo>
                    <a:pt x="6620" y="778"/>
                    <a:pt x="3786" y="294"/>
                    <a:pt x="1764" y="2576"/>
                  </a:cubicBezTo>
                  <a:cubicBezTo>
                    <a:pt x="502" y="3993"/>
                    <a:pt x="1" y="5410"/>
                    <a:pt x="1038" y="5876"/>
                  </a:cubicBezTo>
                  <a:cubicBezTo>
                    <a:pt x="2057" y="6274"/>
                    <a:pt x="3146" y="6499"/>
                    <a:pt x="4252" y="6516"/>
                  </a:cubicBezTo>
                  <a:cubicBezTo>
                    <a:pt x="4303" y="6518"/>
                    <a:pt x="4355" y="6520"/>
                    <a:pt x="4406" y="6520"/>
                  </a:cubicBezTo>
                  <a:cubicBezTo>
                    <a:pt x="4717" y="6520"/>
                    <a:pt x="5012" y="6455"/>
                    <a:pt x="5116" y="6084"/>
                  </a:cubicBezTo>
                  <a:cubicBezTo>
                    <a:pt x="5237" y="5652"/>
                    <a:pt x="4892" y="5479"/>
                    <a:pt x="4563" y="5323"/>
                  </a:cubicBezTo>
                  <a:cubicBezTo>
                    <a:pt x="3094" y="4598"/>
                    <a:pt x="3630" y="3924"/>
                    <a:pt x="4598" y="3198"/>
                  </a:cubicBezTo>
                  <a:cubicBezTo>
                    <a:pt x="5980" y="2144"/>
                    <a:pt x="7726" y="2126"/>
                    <a:pt x="9264" y="1487"/>
                  </a:cubicBezTo>
                  <a:cubicBezTo>
                    <a:pt x="9696" y="1331"/>
                    <a:pt x="10404" y="1556"/>
                    <a:pt x="10352" y="796"/>
                  </a:cubicBezTo>
                  <a:cubicBezTo>
                    <a:pt x="10301" y="35"/>
                    <a:pt x="9627" y="70"/>
                    <a:pt x="8970"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9"/>
            <p:cNvSpPr/>
            <p:nvPr/>
          </p:nvSpPr>
          <p:spPr>
            <a:xfrm>
              <a:off x="3605850" y="1017225"/>
              <a:ext cx="246275" cy="88775"/>
            </a:xfrm>
            <a:custGeom>
              <a:avLst/>
              <a:gdLst/>
              <a:ahLst/>
              <a:cxnLst/>
              <a:rect l="l" t="t" r="r" b="b"/>
              <a:pathLst>
                <a:path w="9851" h="3551" extrusionOk="0">
                  <a:moveTo>
                    <a:pt x="3896" y="1"/>
                  </a:moveTo>
                  <a:cubicBezTo>
                    <a:pt x="2951" y="1"/>
                    <a:pt x="1998" y="113"/>
                    <a:pt x="1055" y="130"/>
                  </a:cubicBezTo>
                  <a:cubicBezTo>
                    <a:pt x="674" y="130"/>
                    <a:pt x="260" y="217"/>
                    <a:pt x="121" y="649"/>
                  </a:cubicBezTo>
                  <a:cubicBezTo>
                    <a:pt x="0" y="1046"/>
                    <a:pt x="173" y="1461"/>
                    <a:pt x="536" y="1651"/>
                  </a:cubicBezTo>
                  <a:cubicBezTo>
                    <a:pt x="1487" y="2256"/>
                    <a:pt x="2489" y="2792"/>
                    <a:pt x="3474" y="3345"/>
                  </a:cubicBezTo>
                  <a:cubicBezTo>
                    <a:pt x="3715" y="3472"/>
                    <a:pt x="3939" y="3551"/>
                    <a:pt x="4149" y="3551"/>
                  </a:cubicBezTo>
                  <a:cubicBezTo>
                    <a:pt x="4450" y="3551"/>
                    <a:pt x="4723" y="3389"/>
                    <a:pt x="4978" y="2982"/>
                  </a:cubicBezTo>
                  <a:cubicBezTo>
                    <a:pt x="5203" y="2650"/>
                    <a:pt x="5511" y="2104"/>
                    <a:pt x="5931" y="2104"/>
                  </a:cubicBezTo>
                  <a:cubicBezTo>
                    <a:pt x="6058" y="2104"/>
                    <a:pt x="6195" y="2153"/>
                    <a:pt x="6343" y="2273"/>
                  </a:cubicBezTo>
                  <a:cubicBezTo>
                    <a:pt x="6982" y="2809"/>
                    <a:pt x="7673" y="2826"/>
                    <a:pt x="8365" y="2895"/>
                  </a:cubicBezTo>
                  <a:cubicBezTo>
                    <a:pt x="8588" y="2920"/>
                    <a:pt x="8869" y="3004"/>
                    <a:pt x="9118" y="3004"/>
                  </a:cubicBezTo>
                  <a:cubicBezTo>
                    <a:pt x="9390" y="3004"/>
                    <a:pt x="9623" y="2904"/>
                    <a:pt x="9695" y="2515"/>
                  </a:cubicBezTo>
                  <a:cubicBezTo>
                    <a:pt x="9851" y="1789"/>
                    <a:pt x="9142" y="1668"/>
                    <a:pt x="8641" y="1478"/>
                  </a:cubicBezTo>
                  <a:lnTo>
                    <a:pt x="6585" y="493"/>
                  </a:lnTo>
                  <a:cubicBezTo>
                    <a:pt x="5704" y="104"/>
                    <a:pt x="4803" y="1"/>
                    <a:pt x="3896"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19"/>
            <p:cNvSpPr/>
            <p:nvPr/>
          </p:nvSpPr>
          <p:spPr>
            <a:xfrm>
              <a:off x="3161275" y="1612775"/>
              <a:ext cx="115825" cy="115825"/>
            </a:xfrm>
            <a:custGeom>
              <a:avLst/>
              <a:gdLst/>
              <a:ahLst/>
              <a:cxnLst/>
              <a:rect l="l" t="t" r="r" b="b"/>
              <a:pathLst>
                <a:path w="4633" h="4633" extrusionOk="0">
                  <a:moveTo>
                    <a:pt x="2966" y="1"/>
                  </a:moveTo>
                  <a:cubicBezTo>
                    <a:pt x="2951" y="1"/>
                    <a:pt x="2936" y="1"/>
                    <a:pt x="2921" y="1"/>
                  </a:cubicBezTo>
                  <a:cubicBezTo>
                    <a:pt x="1729" y="36"/>
                    <a:pt x="1" y="2421"/>
                    <a:pt x="139" y="3803"/>
                  </a:cubicBezTo>
                  <a:cubicBezTo>
                    <a:pt x="139" y="4252"/>
                    <a:pt x="502" y="4615"/>
                    <a:pt x="951" y="4633"/>
                  </a:cubicBezTo>
                  <a:cubicBezTo>
                    <a:pt x="2956" y="4581"/>
                    <a:pt x="4632" y="3026"/>
                    <a:pt x="4529" y="1297"/>
                  </a:cubicBezTo>
                  <a:cubicBezTo>
                    <a:pt x="4478" y="482"/>
                    <a:pt x="3809" y="1"/>
                    <a:pt x="2966"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9"/>
            <p:cNvSpPr/>
            <p:nvPr/>
          </p:nvSpPr>
          <p:spPr>
            <a:xfrm>
              <a:off x="6082850" y="3458350"/>
              <a:ext cx="215350" cy="82375"/>
            </a:xfrm>
            <a:custGeom>
              <a:avLst/>
              <a:gdLst/>
              <a:ahLst/>
              <a:cxnLst/>
              <a:rect l="l" t="t" r="r" b="b"/>
              <a:pathLst>
                <a:path w="8614" h="3295" extrusionOk="0">
                  <a:moveTo>
                    <a:pt x="8412" y="834"/>
                  </a:moveTo>
                  <a:lnTo>
                    <a:pt x="8412" y="834"/>
                  </a:lnTo>
                  <a:cubicBezTo>
                    <a:pt x="8408" y="835"/>
                    <a:pt x="8404" y="836"/>
                    <a:pt x="8401" y="837"/>
                  </a:cubicBezTo>
                  <a:lnTo>
                    <a:pt x="8401" y="837"/>
                  </a:lnTo>
                  <a:cubicBezTo>
                    <a:pt x="8399" y="842"/>
                    <a:pt x="8396" y="846"/>
                    <a:pt x="8394" y="851"/>
                  </a:cubicBezTo>
                  <a:lnTo>
                    <a:pt x="8412" y="834"/>
                  </a:lnTo>
                  <a:close/>
                  <a:moveTo>
                    <a:pt x="6441" y="1"/>
                  </a:moveTo>
                  <a:cubicBezTo>
                    <a:pt x="5426" y="1"/>
                    <a:pt x="4424" y="103"/>
                    <a:pt x="3504" y="557"/>
                  </a:cubicBezTo>
                  <a:cubicBezTo>
                    <a:pt x="3268" y="683"/>
                    <a:pt x="3156" y="756"/>
                    <a:pt x="3064" y="756"/>
                  </a:cubicBezTo>
                  <a:cubicBezTo>
                    <a:pt x="2968" y="756"/>
                    <a:pt x="2895" y="675"/>
                    <a:pt x="2726" y="488"/>
                  </a:cubicBezTo>
                  <a:cubicBezTo>
                    <a:pt x="2440" y="160"/>
                    <a:pt x="2158" y="41"/>
                    <a:pt x="1882" y="41"/>
                  </a:cubicBezTo>
                  <a:cubicBezTo>
                    <a:pt x="1373" y="41"/>
                    <a:pt x="881" y="443"/>
                    <a:pt x="410" y="678"/>
                  </a:cubicBezTo>
                  <a:cubicBezTo>
                    <a:pt x="0" y="866"/>
                    <a:pt x="164" y="1612"/>
                    <a:pt x="452" y="1612"/>
                  </a:cubicBezTo>
                  <a:cubicBezTo>
                    <a:pt x="455" y="1612"/>
                    <a:pt x="459" y="1612"/>
                    <a:pt x="462" y="1612"/>
                  </a:cubicBezTo>
                  <a:cubicBezTo>
                    <a:pt x="518" y="1607"/>
                    <a:pt x="572" y="1605"/>
                    <a:pt x="625" y="1605"/>
                  </a:cubicBezTo>
                  <a:cubicBezTo>
                    <a:pt x="1895" y="1605"/>
                    <a:pt x="2508" y="2753"/>
                    <a:pt x="3504" y="3184"/>
                  </a:cubicBezTo>
                  <a:cubicBezTo>
                    <a:pt x="3665" y="3259"/>
                    <a:pt x="3818" y="3295"/>
                    <a:pt x="3955" y="3295"/>
                  </a:cubicBezTo>
                  <a:cubicBezTo>
                    <a:pt x="4389" y="3295"/>
                    <a:pt x="4667" y="2934"/>
                    <a:pt x="4575" y="2303"/>
                  </a:cubicBezTo>
                  <a:cubicBezTo>
                    <a:pt x="4523" y="1905"/>
                    <a:pt x="4541" y="1784"/>
                    <a:pt x="4973" y="1698"/>
                  </a:cubicBezTo>
                  <a:cubicBezTo>
                    <a:pt x="6127" y="1457"/>
                    <a:pt x="7264" y="1130"/>
                    <a:pt x="8401" y="837"/>
                  </a:cubicBezTo>
                  <a:lnTo>
                    <a:pt x="8401" y="837"/>
                  </a:lnTo>
                  <a:cubicBezTo>
                    <a:pt x="8535" y="525"/>
                    <a:pt x="8613" y="56"/>
                    <a:pt x="8256" y="56"/>
                  </a:cubicBezTo>
                  <a:cubicBezTo>
                    <a:pt x="7656" y="37"/>
                    <a:pt x="7046" y="1"/>
                    <a:pt x="6441"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19"/>
            <p:cNvSpPr/>
            <p:nvPr/>
          </p:nvSpPr>
          <p:spPr>
            <a:xfrm>
              <a:off x="5726825" y="1103850"/>
              <a:ext cx="262175" cy="54825"/>
            </a:xfrm>
            <a:custGeom>
              <a:avLst/>
              <a:gdLst/>
              <a:ahLst/>
              <a:cxnLst/>
              <a:rect l="l" t="t" r="r" b="b"/>
              <a:pathLst>
                <a:path w="10487" h="2193" extrusionOk="0">
                  <a:moveTo>
                    <a:pt x="2675" y="1"/>
                  </a:moveTo>
                  <a:cubicBezTo>
                    <a:pt x="2260" y="122"/>
                    <a:pt x="1984" y="208"/>
                    <a:pt x="1707" y="260"/>
                  </a:cubicBezTo>
                  <a:cubicBezTo>
                    <a:pt x="1625" y="276"/>
                    <a:pt x="1533" y="281"/>
                    <a:pt x="1436" y="281"/>
                  </a:cubicBezTo>
                  <a:cubicBezTo>
                    <a:pt x="1238" y="281"/>
                    <a:pt x="1018" y="259"/>
                    <a:pt x="814" y="259"/>
                  </a:cubicBezTo>
                  <a:cubicBezTo>
                    <a:pt x="370" y="259"/>
                    <a:pt x="1" y="367"/>
                    <a:pt x="83" y="1055"/>
                  </a:cubicBezTo>
                  <a:cubicBezTo>
                    <a:pt x="160" y="1671"/>
                    <a:pt x="629" y="1783"/>
                    <a:pt x="1147" y="1783"/>
                  </a:cubicBezTo>
                  <a:cubicBezTo>
                    <a:pt x="1443" y="1783"/>
                    <a:pt x="1754" y="1746"/>
                    <a:pt x="2018" y="1746"/>
                  </a:cubicBezTo>
                  <a:cubicBezTo>
                    <a:pt x="3176" y="1729"/>
                    <a:pt x="4334" y="1625"/>
                    <a:pt x="5488" y="1625"/>
                  </a:cubicBezTo>
                  <a:cubicBezTo>
                    <a:pt x="6641" y="1625"/>
                    <a:pt x="7790" y="1729"/>
                    <a:pt x="8931" y="2126"/>
                  </a:cubicBezTo>
                  <a:cubicBezTo>
                    <a:pt x="9064" y="2171"/>
                    <a:pt x="9201" y="2192"/>
                    <a:pt x="9336" y="2192"/>
                  </a:cubicBezTo>
                  <a:cubicBezTo>
                    <a:pt x="9780" y="2192"/>
                    <a:pt x="10194" y="1955"/>
                    <a:pt x="10314" y="1504"/>
                  </a:cubicBezTo>
                  <a:cubicBezTo>
                    <a:pt x="10486" y="813"/>
                    <a:pt x="9761" y="744"/>
                    <a:pt x="9294" y="606"/>
                  </a:cubicBezTo>
                  <a:cubicBezTo>
                    <a:pt x="8746" y="426"/>
                    <a:pt x="8189" y="370"/>
                    <a:pt x="7630" y="370"/>
                  </a:cubicBezTo>
                  <a:cubicBezTo>
                    <a:pt x="6715" y="370"/>
                    <a:pt x="5795" y="519"/>
                    <a:pt x="4900" y="519"/>
                  </a:cubicBezTo>
                  <a:cubicBezTo>
                    <a:pt x="4133" y="519"/>
                    <a:pt x="3384" y="409"/>
                    <a:pt x="267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9"/>
            <p:cNvSpPr/>
            <p:nvPr/>
          </p:nvSpPr>
          <p:spPr>
            <a:xfrm>
              <a:off x="6497925" y="4391525"/>
              <a:ext cx="125725" cy="97375"/>
            </a:xfrm>
            <a:custGeom>
              <a:avLst/>
              <a:gdLst/>
              <a:ahLst/>
              <a:cxnLst/>
              <a:rect l="l" t="t" r="r" b="b"/>
              <a:pathLst>
                <a:path w="5029" h="3895" extrusionOk="0">
                  <a:moveTo>
                    <a:pt x="4062" y="0"/>
                  </a:moveTo>
                  <a:cubicBezTo>
                    <a:pt x="3557" y="0"/>
                    <a:pt x="2937" y="491"/>
                    <a:pt x="2445" y="491"/>
                  </a:cubicBezTo>
                  <a:cubicBezTo>
                    <a:pt x="2234" y="491"/>
                    <a:pt x="2046" y="401"/>
                    <a:pt x="1901" y="144"/>
                  </a:cubicBezTo>
                  <a:cubicBezTo>
                    <a:pt x="0" y="403"/>
                    <a:pt x="570" y="1975"/>
                    <a:pt x="225" y="2960"/>
                  </a:cubicBezTo>
                  <a:cubicBezTo>
                    <a:pt x="38" y="3485"/>
                    <a:pt x="566" y="3894"/>
                    <a:pt x="1172" y="3894"/>
                  </a:cubicBezTo>
                  <a:cubicBezTo>
                    <a:pt x="1185" y="3894"/>
                    <a:pt x="1197" y="3894"/>
                    <a:pt x="1210" y="3894"/>
                  </a:cubicBezTo>
                  <a:cubicBezTo>
                    <a:pt x="2298" y="3876"/>
                    <a:pt x="5029" y="1630"/>
                    <a:pt x="4804" y="783"/>
                  </a:cubicBezTo>
                  <a:cubicBezTo>
                    <a:pt x="4638" y="185"/>
                    <a:pt x="4372" y="0"/>
                    <a:pt x="406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9"/>
            <p:cNvSpPr/>
            <p:nvPr/>
          </p:nvSpPr>
          <p:spPr>
            <a:xfrm>
              <a:off x="5334875" y="2906300"/>
              <a:ext cx="82100" cy="128050"/>
            </a:xfrm>
            <a:custGeom>
              <a:avLst/>
              <a:gdLst/>
              <a:ahLst/>
              <a:cxnLst/>
              <a:rect l="l" t="t" r="r" b="b"/>
              <a:pathLst>
                <a:path w="3284" h="5122" extrusionOk="0">
                  <a:moveTo>
                    <a:pt x="519" y="1"/>
                  </a:moveTo>
                  <a:lnTo>
                    <a:pt x="380" y="139"/>
                  </a:lnTo>
                  <a:cubicBezTo>
                    <a:pt x="104" y="1452"/>
                    <a:pt x="0" y="2766"/>
                    <a:pt x="380" y="4062"/>
                  </a:cubicBezTo>
                  <a:cubicBezTo>
                    <a:pt x="534" y="4660"/>
                    <a:pt x="796" y="5122"/>
                    <a:pt x="1420" y="5122"/>
                  </a:cubicBezTo>
                  <a:cubicBezTo>
                    <a:pt x="1500" y="5122"/>
                    <a:pt x="1585" y="5114"/>
                    <a:pt x="1676" y="5099"/>
                  </a:cubicBezTo>
                  <a:cubicBezTo>
                    <a:pt x="2471" y="4978"/>
                    <a:pt x="3284" y="4408"/>
                    <a:pt x="3111" y="3734"/>
                  </a:cubicBezTo>
                  <a:cubicBezTo>
                    <a:pt x="2748" y="2213"/>
                    <a:pt x="2108" y="744"/>
                    <a:pt x="519"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19"/>
            <p:cNvSpPr/>
            <p:nvPr/>
          </p:nvSpPr>
          <p:spPr>
            <a:xfrm>
              <a:off x="4869125" y="997550"/>
              <a:ext cx="160750" cy="66150"/>
            </a:xfrm>
            <a:custGeom>
              <a:avLst/>
              <a:gdLst/>
              <a:ahLst/>
              <a:cxnLst/>
              <a:rect l="l" t="t" r="r" b="b"/>
              <a:pathLst>
                <a:path w="6430" h="2646" extrusionOk="0">
                  <a:moveTo>
                    <a:pt x="1040" y="1"/>
                  </a:moveTo>
                  <a:cubicBezTo>
                    <a:pt x="589" y="1"/>
                    <a:pt x="239" y="358"/>
                    <a:pt x="104" y="814"/>
                  </a:cubicBezTo>
                  <a:cubicBezTo>
                    <a:pt x="1" y="1108"/>
                    <a:pt x="191" y="1419"/>
                    <a:pt x="502" y="1470"/>
                  </a:cubicBezTo>
                  <a:cubicBezTo>
                    <a:pt x="1971" y="1885"/>
                    <a:pt x="3440" y="2283"/>
                    <a:pt x="4736" y="2646"/>
                  </a:cubicBezTo>
                  <a:cubicBezTo>
                    <a:pt x="5427" y="2611"/>
                    <a:pt x="5928" y="2611"/>
                    <a:pt x="6239" y="2127"/>
                  </a:cubicBezTo>
                  <a:cubicBezTo>
                    <a:pt x="6429" y="1851"/>
                    <a:pt x="6308" y="1470"/>
                    <a:pt x="6066" y="1419"/>
                  </a:cubicBezTo>
                  <a:cubicBezTo>
                    <a:pt x="4373" y="1021"/>
                    <a:pt x="2852" y="36"/>
                    <a:pt x="1072" y="2"/>
                  </a:cubicBezTo>
                  <a:cubicBezTo>
                    <a:pt x="1061" y="1"/>
                    <a:pt x="1051" y="1"/>
                    <a:pt x="1040"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9"/>
            <p:cNvSpPr/>
            <p:nvPr/>
          </p:nvSpPr>
          <p:spPr>
            <a:xfrm>
              <a:off x="3763550" y="998475"/>
              <a:ext cx="117975" cy="55725"/>
            </a:xfrm>
            <a:custGeom>
              <a:avLst/>
              <a:gdLst/>
              <a:ahLst/>
              <a:cxnLst/>
              <a:rect l="l" t="t" r="r" b="b"/>
              <a:pathLst>
                <a:path w="4719" h="2229" extrusionOk="0">
                  <a:moveTo>
                    <a:pt x="747" y="0"/>
                  </a:moveTo>
                  <a:cubicBezTo>
                    <a:pt x="407" y="0"/>
                    <a:pt x="65" y="161"/>
                    <a:pt x="18" y="690"/>
                  </a:cubicBezTo>
                  <a:cubicBezTo>
                    <a:pt x="0" y="863"/>
                    <a:pt x="190" y="1053"/>
                    <a:pt x="277" y="1243"/>
                  </a:cubicBezTo>
                  <a:lnTo>
                    <a:pt x="2333" y="2228"/>
                  </a:lnTo>
                  <a:cubicBezTo>
                    <a:pt x="2437" y="2220"/>
                    <a:pt x="2541" y="2220"/>
                    <a:pt x="2644" y="2220"/>
                  </a:cubicBezTo>
                  <a:cubicBezTo>
                    <a:pt x="2748" y="2220"/>
                    <a:pt x="2852" y="2220"/>
                    <a:pt x="2955" y="2211"/>
                  </a:cubicBezTo>
                  <a:cubicBezTo>
                    <a:pt x="3647" y="2142"/>
                    <a:pt x="4718" y="2090"/>
                    <a:pt x="4511" y="1261"/>
                  </a:cubicBezTo>
                  <a:cubicBezTo>
                    <a:pt x="4255" y="308"/>
                    <a:pt x="3582" y="187"/>
                    <a:pt x="2842" y="187"/>
                  </a:cubicBezTo>
                  <a:cubicBezTo>
                    <a:pt x="2589" y="187"/>
                    <a:pt x="2328" y="201"/>
                    <a:pt x="2074" y="201"/>
                  </a:cubicBezTo>
                  <a:cubicBezTo>
                    <a:pt x="1762" y="201"/>
                    <a:pt x="1460" y="180"/>
                    <a:pt x="1193" y="85"/>
                  </a:cubicBezTo>
                  <a:cubicBezTo>
                    <a:pt x="1066" y="36"/>
                    <a:pt x="907" y="0"/>
                    <a:pt x="747"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9"/>
            <p:cNvSpPr/>
            <p:nvPr/>
          </p:nvSpPr>
          <p:spPr>
            <a:xfrm>
              <a:off x="6244750" y="3463175"/>
              <a:ext cx="127900" cy="76650"/>
            </a:xfrm>
            <a:custGeom>
              <a:avLst/>
              <a:gdLst/>
              <a:ahLst/>
              <a:cxnLst/>
              <a:rect l="l" t="t" r="r" b="b"/>
              <a:pathLst>
                <a:path w="5116" h="3066" extrusionOk="0">
                  <a:moveTo>
                    <a:pt x="4184" y="1"/>
                  </a:moveTo>
                  <a:cubicBezTo>
                    <a:pt x="4093" y="1"/>
                    <a:pt x="4000" y="13"/>
                    <a:pt x="3906" y="36"/>
                  </a:cubicBezTo>
                  <a:cubicBezTo>
                    <a:pt x="3232" y="209"/>
                    <a:pt x="2575" y="416"/>
                    <a:pt x="1918" y="641"/>
                  </a:cubicBezTo>
                  <a:lnTo>
                    <a:pt x="1936" y="641"/>
                  </a:lnTo>
                  <a:cubicBezTo>
                    <a:pt x="1659" y="848"/>
                    <a:pt x="1383" y="1038"/>
                    <a:pt x="1089" y="1194"/>
                  </a:cubicBezTo>
                  <a:cubicBezTo>
                    <a:pt x="432" y="1505"/>
                    <a:pt x="0" y="2093"/>
                    <a:pt x="311" y="2680"/>
                  </a:cubicBezTo>
                  <a:cubicBezTo>
                    <a:pt x="460" y="2964"/>
                    <a:pt x="650" y="3065"/>
                    <a:pt x="856" y="3065"/>
                  </a:cubicBezTo>
                  <a:cubicBezTo>
                    <a:pt x="1178" y="3065"/>
                    <a:pt x="1537" y="2818"/>
                    <a:pt x="1832" y="2628"/>
                  </a:cubicBezTo>
                  <a:cubicBezTo>
                    <a:pt x="2558" y="2093"/>
                    <a:pt x="3370" y="1695"/>
                    <a:pt x="4234" y="1436"/>
                  </a:cubicBezTo>
                  <a:cubicBezTo>
                    <a:pt x="4631" y="1332"/>
                    <a:pt x="5115" y="1108"/>
                    <a:pt x="4994" y="606"/>
                  </a:cubicBezTo>
                  <a:cubicBezTo>
                    <a:pt x="4883" y="203"/>
                    <a:pt x="4559" y="1"/>
                    <a:pt x="4184"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19"/>
            <p:cNvSpPr/>
            <p:nvPr/>
          </p:nvSpPr>
          <p:spPr>
            <a:xfrm>
              <a:off x="6286725" y="2464325"/>
              <a:ext cx="67775" cy="93850"/>
            </a:xfrm>
            <a:custGeom>
              <a:avLst/>
              <a:gdLst/>
              <a:ahLst/>
              <a:cxnLst/>
              <a:rect l="l" t="t" r="r" b="b"/>
              <a:pathLst>
                <a:path w="2711" h="3754" extrusionOk="0">
                  <a:moveTo>
                    <a:pt x="1532" y="0"/>
                  </a:moveTo>
                  <a:cubicBezTo>
                    <a:pt x="1516" y="0"/>
                    <a:pt x="1500" y="0"/>
                    <a:pt x="1484" y="1"/>
                  </a:cubicBezTo>
                  <a:cubicBezTo>
                    <a:pt x="187" y="53"/>
                    <a:pt x="239" y="1332"/>
                    <a:pt x="101" y="2265"/>
                  </a:cubicBezTo>
                  <a:cubicBezTo>
                    <a:pt x="1" y="3066"/>
                    <a:pt x="465" y="3754"/>
                    <a:pt x="1243" y="3754"/>
                  </a:cubicBezTo>
                  <a:cubicBezTo>
                    <a:pt x="1271" y="3754"/>
                    <a:pt x="1299" y="3753"/>
                    <a:pt x="1328" y="3751"/>
                  </a:cubicBezTo>
                  <a:cubicBezTo>
                    <a:pt x="2711" y="3682"/>
                    <a:pt x="1967" y="2403"/>
                    <a:pt x="2313" y="1815"/>
                  </a:cubicBezTo>
                  <a:cubicBezTo>
                    <a:pt x="2228" y="1050"/>
                    <a:pt x="2528" y="0"/>
                    <a:pt x="153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19"/>
            <p:cNvSpPr/>
            <p:nvPr/>
          </p:nvSpPr>
          <p:spPr>
            <a:xfrm>
              <a:off x="6279300" y="2861375"/>
              <a:ext cx="75625" cy="97275"/>
            </a:xfrm>
            <a:custGeom>
              <a:avLst/>
              <a:gdLst/>
              <a:ahLst/>
              <a:cxnLst/>
              <a:rect l="l" t="t" r="r" b="b"/>
              <a:pathLst>
                <a:path w="3025" h="3891" extrusionOk="0">
                  <a:moveTo>
                    <a:pt x="2403" y="1"/>
                  </a:moveTo>
                  <a:cubicBezTo>
                    <a:pt x="2178" y="1"/>
                    <a:pt x="1971" y="104"/>
                    <a:pt x="1850" y="277"/>
                  </a:cubicBezTo>
                  <a:cubicBezTo>
                    <a:pt x="1504" y="1193"/>
                    <a:pt x="882" y="1884"/>
                    <a:pt x="277" y="2610"/>
                  </a:cubicBezTo>
                  <a:cubicBezTo>
                    <a:pt x="35" y="2869"/>
                    <a:pt x="1" y="3284"/>
                    <a:pt x="208" y="3578"/>
                  </a:cubicBezTo>
                  <a:cubicBezTo>
                    <a:pt x="326" y="3766"/>
                    <a:pt x="507" y="3890"/>
                    <a:pt x="682" y="3890"/>
                  </a:cubicBezTo>
                  <a:cubicBezTo>
                    <a:pt x="764" y="3890"/>
                    <a:pt x="845" y="3863"/>
                    <a:pt x="916" y="3802"/>
                  </a:cubicBezTo>
                  <a:cubicBezTo>
                    <a:pt x="1815" y="3128"/>
                    <a:pt x="2731" y="2420"/>
                    <a:pt x="3025" y="1452"/>
                  </a:cubicBezTo>
                  <a:cubicBezTo>
                    <a:pt x="2973" y="744"/>
                    <a:pt x="2921" y="225"/>
                    <a:pt x="2403"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19"/>
            <p:cNvSpPr/>
            <p:nvPr/>
          </p:nvSpPr>
          <p:spPr>
            <a:xfrm>
              <a:off x="4145025" y="994975"/>
              <a:ext cx="111500" cy="47325"/>
            </a:xfrm>
            <a:custGeom>
              <a:avLst/>
              <a:gdLst/>
              <a:ahLst/>
              <a:cxnLst/>
              <a:rect l="l" t="t" r="r" b="b"/>
              <a:pathLst>
                <a:path w="4460" h="1893" extrusionOk="0">
                  <a:moveTo>
                    <a:pt x="1539" y="105"/>
                  </a:moveTo>
                  <a:cubicBezTo>
                    <a:pt x="969" y="243"/>
                    <a:pt x="139" y="1"/>
                    <a:pt x="70" y="744"/>
                  </a:cubicBezTo>
                  <a:cubicBezTo>
                    <a:pt x="1" y="1418"/>
                    <a:pt x="813" y="1418"/>
                    <a:pt x="1332" y="1556"/>
                  </a:cubicBezTo>
                  <a:cubicBezTo>
                    <a:pt x="1764" y="1677"/>
                    <a:pt x="2213" y="1764"/>
                    <a:pt x="2645" y="1815"/>
                  </a:cubicBezTo>
                  <a:cubicBezTo>
                    <a:pt x="2898" y="1847"/>
                    <a:pt x="3179" y="1893"/>
                    <a:pt x="3440" y="1893"/>
                  </a:cubicBezTo>
                  <a:cubicBezTo>
                    <a:pt x="3890" y="1893"/>
                    <a:pt x="4279" y="1756"/>
                    <a:pt x="4356" y="1176"/>
                  </a:cubicBezTo>
                  <a:cubicBezTo>
                    <a:pt x="4459" y="346"/>
                    <a:pt x="3561" y="416"/>
                    <a:pt x="2956" y="329"/>
                  </a:cubicBezTo>
                  <a:lnTo>
                    <a:pt x="1539" y="105"/>
                  </a:ln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19"/>
            <p:cNvSpPr/>
            <p:nvPr/>
          </p:nvSpPr>
          <p:spPr>
            <a:xfrm>
              <a:off x="7213625" y="3803350"/>
              <a:ext cx="74075" cy="80050"/>
            </a:xfrm>
            <a:custGeom>
              <a:avLst/>
              <a:gdLst/>
              <a:ahLst/>
              <a:cxnLst/>
              <a:rect l="l" t="t" r="r" b="b"/>
              <a:pathLst>
                <a:path w="2963" h="3202" extrusionOk="0">
                  <a:moveTo>
                    <a:pt x="573" y="1"/>
                  </a:moveTo>
                  <a:cubicBezTo>
                    <a:pt x="233" y="1"/>
                    <a:pt x="0" y="333"/>
                    <a:pt x="59" y="704"/>
                  </a:cubicBezTo>
                  <a:cubicBezTo>
                    <a:pt x="284" y="1965"/>
                    <a:pt x="1096" y="2777"/>
                    <a:pt x="2289" y="3175"/>
                  </a:cubicBezTo>
                  <a:cubicBezTo>
                    <a:pt x="2343" y="3193"/>
                    <a:pt x="2395" y="3202"/>
                    <a:pt x="2445" y="3202"/>
                  </a:cubicBezTo>
                  <a:cubicBezTo>
                    <a:pt x="2729" y="3202"/>
                    <a:pt x="2933" y="2914"/>
                    <a:pt x="2963" y="2414"/>
                  </a:cubicBezTo>
                  <a:cubicBezTo>
                    <a:pt x="2341" y="1619"/>
                    <a:pt x="1960" y="427"/>
                    <a:pt x="751" y="30"/>
                  </a:cubicBezTo>
                  <a:cubicBezTo>
                    <a:pt x="689" y="10"/>
                    <a:pt x="630" y="1"/>
                    <a:pt x="573"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9"/>
            <p:cNvSpPr/>
            <p:nvPr/>
          </p:nvSpPr>
          <p:spPr>
            <a:xfrm>
              <a:off x="6542025" y="3118350"/>
              <a:ext cx="66075" cy="79800"/>
            </a:xfrm>
            <a:custGeom>
              <a:avLst/>
              <a:gdLst/>
              <a:ahLst/>
              <a:cxnLst/>
              <a:rect l="l" t="t" r="r" b="b"/>
              <a:pathLst>
                <a:path w="2643" h="3192" extrusionOk="0">
                  <a:moveTo>
                    <a:pt x="1295" y="1"/>
                  </a:moveTo>
                  <a:cubicBezTo>
                    <a:pt x="1273" y="1"/>
                    <a:pt x="1250" y="2"/>
                    <a:pt x="1226" y="4"/>
                  </a:cubicBezTo>
                  <a:cubicBezTo>
                    <a:pt x="275" y="108"/>
                    <a:pt x="51" y="954"/>
                    <a:pt x="33" y="1732"/>
                  </a:cubicBezTo>
                  <a:cubicBezTo>
                    <a:pt x="1" y="2354"/>
                    <a:pt x="200" y="3192"/>
                    <a:pt x="910" y="3192"/>
                  </a:cubicBezTo>
                  <a:cubicBezTo>
                    <a:pt x="950" y="3192"/>
                    <a:pt x="992" y="3189"/>
                    <a:pt x="1036" y="3184"/>
                  </a:cubicBezTo>
                  <a:cubicBezTo>
                    <a:pt x="2643" y="2959"/>
                    <a:pt x="1640" y="1767"/>
                    <a:pt x="1640" y="1110"/>
                  </a:cubicBezTo>
                  <a:cubicBezTo>
                    <a:pt x="1740" y="547"/>
                    <a:pt x="1792" y="1"/>
                    <a:pt x="129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19"/>
            <p:cNvSpPr/>
            <p:nvPr/>
          </p:nvSpPr>
          <p:spPr>
            <a:xfrm>
              <a:off x="4278100" y="987200"/>
              <a:ext cx="87225" cy="50150"/>
            </a:xfrm>
            <a:custGeom>
              <a:avLst/>
              <a:gdLst/>
              <a:ahLst/>
              <a:cxnLst/>
              <a:rect l="l" t="t" r="r" b="b"/>
              <a:pathLst>
                <a:path w="3489" h="2006" extrusionOk="0">
                  <a:moveTo>
                    <a:pt x="2519" y="46"/>
                  </a:moveTo>
                  <a:cubicBezTo>
                    <a:pt x="2407" y="46"/>
                    <a:pt x="2296" y="60"/>
                    <a:pt x="2195" y="87"/>
                  </a:cubicBezTo>
                  <a:cubicBezTo>
                    <a:pt x="1435" y="312"/>
                    <a:pt x="191" y="1"/>
                    <a:pt x="87" y="1107"/>
                  </a:cubicBezTo>
                  <a:cubicBezTo>
                    <a:pt x="1" y="1798"/>
                    <a:pt x="986" y="1746"/>
                    <a:pt x="1642" y="1781"/>
                  </a:cubicBezTo>
                  <a:cubicBezTo>
                    <a:pt x="2299" y="1556"/>
                    <a:pt x="3422" y="2005"/>
                    <a:pt x="3474" y="813"/>
                  </a:cubicBezTo>
                  <a:cubicBezTo>
                    <a:pt x="3488" y="284"/>
                    <a:pt x="2986" y="46"/>
                    <a:pt x="2519" y="46"/>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9"/>
            <p:cNvSpPr/>
            <p:nvPr/>
          </p:nvSpPr>
          <p:spPr>
            <a:xfrm>
              <a:off x="6595650" y="1204100"/>
              <a:ext cx="81075" cy="41800"/>
            </a:xfrm>
            <a:custGeom>
              <a:avLst/>
              <a:gdLst/>
              <a:ahLst/>
              <a:cxnLst/>
              <a:rect l="l" t="t" r="r" b="b"/>
              <a:pathLst>
                <a:path w="3243" h="1672" extrusionOk="0">
                  <a:moveTo>
                    <a:pt x="1466" y="121"/>
                  </a:moveTo>
                  <a:cubicBezTo>
                    <a:pt x="1366" y="163"/>
                    <a:pt x="1241" y="173"/>
                    <a:pt x="1106" y="173"/>
                  </a:cubicBezTo>
                  <a:cubicBezTo>
                    <a:pt x="987" y="173"/>
                    <a:pt x="861" y="165"/>
                    <a:pt x="738" y="165"/>
                  </a:cubicBezTo>
                  <a:cubicBezTo>
                    <a:pt x="371" y="165"/>
                    <a:pt x="34" y="234"/>
                    <a:pt x="14" y="778"/>
                  </a:cubicBezTo>
                  <a:cubicBezTo>
                    <a:pt x="0" y="1593"/>
                    <a:pt x="628" y="1660"/>
                    <a:pt x="1232" y="1660"/>
                  </a:cubicBezTo>
                  <a:cubicBezTo>
                    <a:pt x="1352" y="1660"/>
                    <a:pt x="1472" y="1658"/>
                    <a:pt x="1585" y="1658"/>
                  </a:cubicBezTo>
                  <a:cubicBezTo>
                    <a:pt x="1627" y="1658"/>
                    <a:pt x="1668" y="1658"/>
                    <a:pt x="1708" y="1659"/>
                  </a:cubicBezTo>
                  <a:cubicBezTo>
                    <a:pt x="1826" y="1666"/>
                    <a:pt x="1954" y="1672"/>
                    <a:pt x="2085" y="1672"/>
                  </a:cubicBezTo>
                  <a:cubicBezTo>
                    <a:pt x="2644" y="1672"/>
                    <a:pt x="3242" y="1563"/>
                    <a:pt x="3228" y="933"/>
                  </a:cubicBezTo>
                  <a:cubicBezTo>
                    <a:pt x="3194" y="0"/>
                    <a:pt x="2209" y="207"/>
                    <a:pt x="1466" y="12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19"/>
            <p:cNvSpPr/>
            <p:nvPr/>
          </p:nvSpPr>
          <p:spPr>
            <a:xfrm>
              <a:off x="5040350" y="1034625"/>
              <a:ext cx="81550" cy="46975"/>
            </a:xfrm>
            <a:custGeom>
              <a:avLst/>
              <a:gdLst/>
              <a:ahLst/>
              <a:cxnLst/>
              <a:rect l="l" t="t" r="r" b="b"/>
              <a:pathLst>
                <a:path w="3262" h="1879" extrusionOk="0">
                  <a:moveTo>
                    <a:pt x="1625" y="1"/>
                  </a:moveTo>
                  <a:cubicBezTo>
                    <a:pt x="803" y="1"/>
                    <a:pt x="279" y="461"/>
                    <a:pt x="99" y="1249"/>
                  </a:cubicBezTo>
                  <a:cubicBezTo>
                    <a:pt x="0" y="1616"/>
                    <a:pt x="339" y="1879"/>
                    <a:pt x="645" y="1879"/>
                  </a:cubicBezTo>
                  <a:cubicBezTo>
                    <a:pt x="714" y="1879"/>
                    <a:pt x="781" y="1865"/>
                    <a:pt x="842" y="1837"/>
                  </a:cubicBezTo>
                  <a:cubicBezTo>
                    <a:pt x="1620" y="1474"/>
                    <a:pt x="2829" y="1750"/>
                    <a:pt x="3106" y="800"/>
                  </a:cubicBezTo>
                  <a:cubicBezTo>
                    <a:pt x="3261" y="229"/>
                    <a:pt x="2363" y="22"/>
                    <a:pt x="1758" y="5"/>
                  </a:cubicBezTo>
                  <a:cubicBezTo>
                    <a:pt x="1713" y="2"/>
                    <a:pt x="1668" y="1"/>
                    <a:pt x="162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9"/>
            <p:cNvSpPr/>
            <p:nvPr/>
          </p:nvSpPr>
          <p:spPr>
            <a:xfrm>
              <a:off x="6380950" y="3302475"/>
              <a:ext cx="77800" cy="40225"/>
            </a:xfrm>
            <a:custGeom>
              <a:avLst/>
              <a:gdLst/>
              <a:ahLst/>
              <a:cxnLst/>
              <a:rect l="l" t="t" r="r" b="b"/>
              <a:pathLst>
                <a:path w="3112" h="1609" extrusionOk="0">
                  <a:moveTo>
                    <a:pt x="843" y="80"/>
                  </a:moveTo>
                  <a:cubicBezTo>
                    <a:pt x="352" y="80"/>
                    <a:pt x="1" y="466"/>
                    <a:pt x="65" y="882"/>
                  </a:cubicBezTo>
                  <a:cubicBezTo>
                    <a:pt x="161" y="1545"/>
                    <a:pt x="602" y="1578"/>
                    <a:pt x="1054" y="1578"/>
                  </a:cubicBezTo>
                  <a:cubicBezTo>
                    <a:pt x="1103" y="1578"/>
                    <a:pt x="1152" y="1577"/>
                    <a:pt x="1201" y="1577"/>
                  </a:cubicBezTo>
                  <a:cubicBezTo>
                    <a:pt x="1347" y="1577"/>
                    <a:pt x="1491" y="1581"/>
                    <a:pt x="1620" y="1608"/>
                  </a:cubicBezTo>
                  <a:cubicBezTo>
                    <a:pt x="1746" y="1549"/>
                    <a:pt x="1903" y="1535"/>
                    <a:pt x="2065" y="1535"/>
                  </a:cubicBezTo>
                  <a:cubicBezTo>
                    <a:pt x="2212" y="1535"/>
                    <a:pt x="2363" y="1547"/>
                    <a:pt x="2502" y="1547"/>
                  </a:cubicBezTo>
                  <a:cubicBezTo>
                    <a:pt x="2845" y="1547"/>
                    <a:pt x="3112" y="1478"/>
                    <a:pt x="3037" y="1003"/>
                  </a:cubicBezTo>
                  <a:cubicBezTo>
                    <a:pt x="2882" y="1"/>
                    <a:pt x="1741" y="191"/>
                    <a:pt x="963" y="87"/>
                  </a:cubicBezTo>
                  <a:cubicBezTo>
                    <a:pt x="923" y="82"/>
                    <a:pt x="882" y="80"/>
                    <a:pt x="843" y="8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19"/>
            <p:cNvSpPr/>
            <p:nvPr/>
          </p:nvSpPr>
          <p:spPr>
            <a:xfrm>
              <a:off x="4384825" y="996700"/>
              <a:ext cx="62025" cy="39775"/>
            </a:xfrm>
            <a:custGeom>
              <a:avLst/>
              <a:gdLst/>
              <a:ahLst/>
              <a:cxnLst/>
              <a:rect l="l" t="t" r="r" b="b"/>
              <a:pathLst>
                <a:path w="2481" h="1591" extrusionOk="0">
                  <a:moveTo>
                    <a:pt x="1811" y="155"/>
                  </a:moveTo>
                  <a:cubicBezTo>
                    <a:pt x="1713" y="155"/>
                    <a:pt x="1613" y="168"/>
                    <a:pt x="1521" y="191"/>
                  </a:cubicBezTo>
                  <a:cubicBezTo>
                    <a:pt x="985" y="312"/>
                    <a:pt x="121" y="1"/>
                    <a:pt x="52" y="917"/>
                  </a:cubicBezTo>
                  <a:cubicBezTo>
                    <a:pt x="0" y="1487"/>
                    <a:pt x="536" y="1574"/>
                    <a:pt x="1054" y="1591"/>
                  </a:cubicBezTo>
                  <a:cubicBezTo>
                    <a:pt x="1573" y="1418"/>
                    <a:pt x="2385" y="1556"/>
                    <a:pt x="2454" y="727"/>
                  </a:cubicBezTo>
                  <a:cubicBezTo>
                    <a:pt x="2481" y="311"/>
                    <a:pt x="2153" y="155"/>
                    <a:pt x="1811" y="155"/>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19"/>
            <p:cNvSpPr/>
            <p:nvPr/>
          </p:nvSpPr>
          <p:spPr>
            <a:xfrm>
              <a:off x="2100625" y="1004500"/>
              <a:ext cx="520200" cy="95050"/>
            </a:xfrm>
            <a:custGeom>
              <a:avLst/>
              <a:gdLst/>
              <a:ahLst/>
              <a:cxnLst/>
              <a:rect l="l" t="t" r="r" b="b"/>
              <a:pathLst>
                <a:path w="20808" h="3802" extrusionOk="0">
                  <a:moveTo>
                    <a:pt x="20756" y="0"/>
                  </a:moveTo>
                  <a:lnTo>
                    <a:pt x="20738" y="17"/>
                  </a:lnTo>
                  <a:lnTo>
                    <a:pt x="20773" y="17"/>
                  </a:lnTo>
                  <a:lnTo>
                    <a:pt x="20808" y="0"/>
                  </a:lnTo>
                  <a:close/>
                  <a:moveTo>
                    <a:pt x="1" y="3785"/>
                  </a:moveTo>
                  <a:lnTo>
                    <a:pt x="1" y="3802"/>
                  </a:lnTo>
                  <a:lnTo>
                    <a:pt x="18" y="3802"/>
                  </a:lnTo>
                  <a:lnTo>
                    <a:pt x="18" y="3785"/>
                  </a:ln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19"/>
            <p:cNvSpPr/>
            <p:nvPr/>
          </p:nvSpPr>
          <p:spPr>
            <a:xfrm>
              <a:off x="233350" y="949250"/>
              <a:ext cx="3232550" cy="3802300"/>
            </a:xfrm>
            <a:custGeom>
              <a:avLst/>
              <a:gdLst/>
              <a:ahLst/>
              <a:cxnLst/>
              <a:rect l="l" t="t" r="r" b="b"/>
              <a:pathLst>
                <a:path w="129302" h="152092" extrusionOk="0">
                  <a:moveTo>
                    <a:pt x="97270" y="1644"/>
                  </a:moveTo>
                  <a:cubicBezTo>
                    <a:pt x="97347" y="1644"/>
                    <a:pt x="97424" y="1648"/>
                    <a:pt x="97503" y="1657"/>
                  </a:cubicBezTo>
                  <a:cubicBezTo>
                    <a:pt x="97555" y="1674"/>
                    <a:pt x="97607" y="1692"/>
                    <a:pt x="97642" y="1709"/>
                  </a:cubicBezTo>
                  <a:lnTo>
                    <a:pt x="95601" y="2170"/>
                  </a:lnTo>
                  <a:lnTo>
                    <a:pt x="95601" y="2170"/>
                  </a:lnTo>
                  <a:cubicBezTo>
                    <a:pt x="96129" y="1917"/>
                    <a:pt x="96661" y="1644"/>
                    <a:pt x="97270" y="1644"/>
                  </a:cubicBezTo>
                  <a:close/>
                  <a:moveTo>
                    <a:pt x="95473" y="2210"/>
                  </a:moveTo>
                  <a:lnTo>
                    <a:pt x="95447" y="2227"/>
                  </a:lnTo>
                  <a:lnTo>
                    <a:pt x="95429" y="2227"/>
                  </a:lnTo>
                  <a:lnTo>
                    <a:pt x="95464" y="2210"/>
                  </a:lnTo>
                  <a:close/>
                  <a:moveTo>
                    <a:pt x="68358" y="8951"/>
                  </a:moveTo>
                  <a:cubicBezTo>
                    <a:pt x="68553" y="8951"/>
                    <a:pt x="68761" y="9049"/>
                    <a:pt x="68989" y="9313"/>
                  </a:cubicBezTo>
                  <a:cubicBezTo>
                    <a:pt x="69208" y="9280"/>
                    <a:pt x="69420" y="9268"/>
                    <a:pt x="69634" y="9268"/>
                  </a:cubicBezTo>
                  <a:cubicBezTo>
                    <a:pt x="69758" y="9268"/>
                    <a:pt x="69882" y="9272"/>
                    <a:pt x="70008" y="9278"/>
                  </a:cubicBezTo>
                  <a:cubicBezTo>
                    <a:pt x="70061" y="9286"/>
                    <a:pt x="70117" y="9289"/>
                    <a:pt x="70177" y="9289"/>
                  </a:cubicBezTo>
                  <a:cubicBezTo>
                    <a:pt x="70522" y="9289"/>
                    <a:pt x="70965" y="9176"/>
                    <a:pt x="71318" y="9176"/>
                  </a:cubicBezTo>
                  <a:cubicBezTo>
                    <a:pt x="71841" y="9176"/>
                    <a:pt x="72167" y="9425"/>
                    <a:pt x="71685" y="10661"/>
                  </a:cubicBezTo>
                  <a:cubicBezTo>
                    <a:pt x="71581" y="10937"/>
                    <a:pt x="71823" y="11265"/>
                    <a:pt x="72151" y="11386"/>
                  </a:cubicBezTo>
                  <a:cubicBezTo>
                    <a:pt x="72428" y="11438"/>
                    <a:pt x="72722" y="11490"/>
                    <a:pt x="72998" y="11507"/>
                  </a:cubicBezTo>
                  <a:cubicBezTo>
                    <a:pt x="72652" y="11922"/>
                    <a:pt x="72359" y="12406"/>
                    <a:pt x="71927" y="12717"/>
                  </a:cubicBezTo>
                  <a:cubicBezTo>
                    <a:pt x="71831" y="12786"/>
                    <a:pt x="71741" y="12813"/>
                    <a:pt x="71654" y="12813"/>
                  </a:cubicBezTo>
                  <a:cubicBezTo>
                    <a:pt x="71349" y="12813"/>
                    <a:pt x="71090" y="12473"/>
                    <a:pt x="70821" y="12406"/>
                  </a:cubicBezTo>
                  <a:cubicBezTo>
                    <a:pt x="69127" y="11939"/>
                    <a:pt x="69334" y="10488"/>
                    <a:pt x="68989" y="9313"/>
                  </a:cubicBezTo>
                  <a:lnTo>
                    <a:pt x="67330" y="9520"/>
                  </a:lnTo>
                  <a:cubicBezTo>
                    <a:pt x="67668" y="9295"/>
                    <a:pt x="67992" y="8951"/>
                    <a:pt x="68358" y="8951"/>
                  </a:cubicBezTo>
                  <a:close/>
                  <a:moveTo>
                    <a:pt x="51546" y="12467"/>
                  </a:moveTo>
                  <a:cubicBezTo>
                    <a:pt x="51593" y="12467"/>
                    <a:pt x="51647" y="12470"/>
                    <a:pt x="51707" y="12475"/>
                  </a:cubicBezTo>
                  <a:cubicBezTo>
                    <a:pt x="51897" y="12648"/>
                    <a:pt x="52157" y="12890"/>
                    <a:pt x="52433" y="13115"/>
                  </a:cubicBezTo>
                  <a:cubicBezTo>
                    <a:pt x="52260" y="13270"/>
                    <a:pt x="52053" y="13374"/>
                    <a:pt x="51845" y="13460"/>
                  </a:cubicBezTo>
                  <a:cubicBezTo>
                    <a:pt x="51802" y="13467"/>
                    <a:pt x="51764" y="13470"/>
                    <a:pt x="51729" y="13470"/>
                  </a:cubicBezTo>
                  <a:cubicBezTo>
                    <a:pt x="51300" y="13470"/>
                    <a:pt x="51439" y="13007"/>
                    <a:pt x="51327" y="12752"/>
                  </a:cubicBezTo>
                  <a:cubicBezTo>
                    <a:pt x="51225" y="12548"/>
                    <a:pt x="51295" y="12467"/>
                    <a:pt x="51546" y="12467"/>
                  </a:cubicBezTo>
                  <a:close/>
                  <a:moveTo>
                    <a:pt x="55481" y="12549"/>
                  </a:moveTo>
                  <a:cubicBezTo>
                    <a:pt x="55526" y="12549"/>
                    <a:pt x="55570" y="12553"/>
                    <a:pt x="55613" y="12562"/>
                  </a:cubicBezTo>
                  <a:lnTo>
                    <a:pt x="54576" y="13789"/>
                  </a:lnTo>
                  <a:lnTo>
                    <a:pt x="53954" y="13184"/>
                  </a:lnTo>
                  <a:cubicBezTo>
                    <a:pt x="54420" y="12976"/>
                    <a:pt x="54870" y="12752"/>
                    <a:pt x="55336" y="12562"/>
                  </a:cubicBezTo>
                  <a:cubicBezTo>
                    <a:pt x="55388" y="12553"/>
                    <a:pt x="55436" y="12549"/>
                    <a:pt x="55481" y="12549"/>
                  </a:cubicBezTo>
                  <a:close/>
                  <a:moveTo>
                    <a:pt x="116966" y="0"/>
                  </a:moveTo>
                  <a:cubicBezTo>
                    <a:pt x="112339" y="0"/>
                    <a:pt x="107712" y="747"/>
                    <a:pt x="103085" y="1035"/>
                  </a:cubicBezTo>
                  <a:cubicBezTo>
                    <a:pt x="101910" y="1104"/>
                    <a:pt x="100735" y="983"/>
                    <a:pt x="99542" y="1260"/>
                  </a:cubicBezTo>
                  <a:cubicBezTo>
                    <a:pt x="99533" y="1262"/>
                    <a:pt x="99523" y="1263"/>
                    <a:pt x="99512" y="1263"/>
                  </a:cubicBezTo>
                  <a:cubicBezTo>
                    <a:pt x="99194" y="1263"/>
                    <a:pt x="98389" y="307"/>
                    <a:pt x="97503" y="240"/>
                  </a:cubicBezTo>
                  <a:cubicBezTo>
                    <a:pt x="96554" y="172"/>
                    <a:pt x="95607" y="143"/>
                    <a:pt x="94661" y="143"/>
                  </a:cubicBezTo>
                  <a:cubicBezTo>
                    <a:pt x="91541" y="143"/>
                    <a:pt x="88432" y="459"/>
                    <a:pt x="85303" y="724"/>
                  </a:cubicBezTo>
                  <a:cubicBezTo>
                    <a:pt x="83379" y="875"/>
                    <a:pt x="81549" y="1637"/>
                    <a:pt x="79578" y="1637"/>
                  </a:cubicBezTo>
                  <a:cubicBezTo>
                    <a:pt x="79300" y="1637"/>
                    <a:pt x="79020" y="1622"/>
                    <a:pt x="78736" y="1588"/>
                  </a:cubicBezTo>
                  <a:cubicBezTo>
                    <a:pt x="78573" y="1568"/>
                    <a:pt x="78403" y="1557"/>
                    <a:pt x="78229" y="1557"/>
                  </a:cubicBezTo>
                  <a:cubicBezTo>
                    <a:pt x="77349" y="1557"/>
                    <a:pt x="76386" y="1840"/>
                    <a:pt x="75953" y="2677"/>
                  </a:cubicBezTo>
                  <a:cubicBezTo>
                    <a:pt x="75538" y="3489"/>
                    <a:pt x="76333" y="4163"/>
                    <a:pt x="76956" y="4750"/>
                  </a:cubicBezTo>
                  <a:cubicBezTo>
                    <a:pt x="77215" y="4992"/>
                    <a:pt x="77232" y="5511"/>
                    <a:pt x="77370" y="5891"/>
                  </a:cubicBezTo>
                  <a:cubicBezTo>
                    <a:pt x="77348" y="5890"/>
                    <a:pt x="77325" y="5889"/>
                    <a:pt x="77301" y="5889"/>
                  </a:cubicBezTo>
                  <a:cubicBezTo>
                    <a:pt x="77154" y="5889"/>
                    <a:pt x="76988" y="5912"/>
                    <a:pt x="76844" y="5912"/>
                  </a:cubicBezTo>
                  <a:cubicBezTo>
                    <a:pt x="76726" y="5912"/>
                    <a:pt x="76623" y="5896"/>
                    <a:pt x="76558" y="5839"/>
                  </a:cubicBezTo>
                  <a:cubicBezTo>
                    <a:pt x="76285" y="5586"/>
                    <a:pt x="76034" y="5489"/>
                    <a:pt x="75796" y="5489"/>
                  </a:cubicBezTo>
                  <a:cubicBezTo>
                    <a:pt x="75417" y="5489"/>
                    <a:pt x="75070" y="5733"/>
                    <a:pt x="74709" y="5977"/>
                  </a:cubicBezTo>
                  <a:lnTo>
                    <a:pt x="74709" y="5995"/>
                  </a:lnTo>
                  <a:lnTo>
                    <a:pt x="74692" y="5995"/>
                  </a:lnTo>
                  <a:cubicBezTo>
                    <a:pt x="74415" y="6358"/>
                    <a:pt x="73707" y="6479"/>
                    <a:pt x="73897" y="7066"/>
                  </a:cubicBezTo>
                  <a:cubicBezTo>
                    <a:pt x="74104" y="7654"/>
                    <a:pt x="74761" y="7671"/>
                    <a:pt x="75331" y="7723"/>
                  </a:cubicBezTo>
                  <a:lnTo>
                    <a:pt x="75625" y="7723"/>
                  </a:lnTo>
                  <a:lnTo>
                    <a:pt x="77146" y="7982"/>
                  </a:lnTo>
                  <a:cubicBezTo>
                    <a:pt x="76904" y="8068"/>
                    <a:pt x="76662" y="8120"/>
                    <a:pt x="76403" y="8120"/>
                  </a:cubicBezTo>
                  <a:cubicBezTo>
                    <a:pt x="76178" y="8103"/>
                    <a:pt x="75970" y="7930"/>
                    <a:pt x="75729" y="7861"/>
                  </a:cubicBezTo>
                  <a:cubicBezTo>
                    <a:pt x="75594" y="7823"/>
                    <a:pt x="75464" y="7807"/>
                    <a:pt x="75337" y="7807"/>
                  </a:cubicBezTo>
                  <a:cubicBezTo>
                    <a:pt x="74777" y="7807"/>
                    <a:pt x="74273" y="8116"/>
                    <a:pt x="73724" y="8172"/>
                  </a:cubicBezTo>
                  <a:cubicBezTo>
                    <a:pt x="73717" y="8173"/>
                    <a:pt x="73710" y="8174"/>
                    <a:pt x="73702" y="8174"/>
                  </a:cubicBezTo>
                  <a:cubicBezTo>
                    <a:pt x="73450" y="8174"/>
                    <a:pt x="72913" y="7613"/>
                    <a:pt x="72946" y="7394"/>
                  </a:cubicBezTo>
                  <a:cubicBezTo>
                    <a:pt x="73102" y="6479"/>
                    <a:pt x="73810" y="6098"/>
                    <a:pt x="74674" y="5995"/>
                  </a:cubicBezTo>
                  <a:lnTo>
                    <a:pt x="74674" y="5977"/>
                  </a:lnTo>
                  <a:cubicBezTo>
                    <a:pt x="74726" y="5545"/>
                    <a:pt x="74830" y="5113"/>
                    <a:pt x="74951" y="4681"/>
                  </a:cubicBezTo>
                  <a:cubicBezTo>
                    <a:pt x="75072" y="4370"/>
                    <a:pt x="75435" y="4076"/>
                    <a:pt x="75124" y="3748"/>
                  </a:cubicBezTo>
                  <a:cubicBezTo>
                    <a:pt x="74832" y="3467"/>
                    <a:pt x="74483" y="3396"/>
                    <a:pt x="74119" y="3396"/>
                  </a:cubicBezTo>
                  <a:cubicBezTo>
                    <a:pt x="73856" y="3396"/>
                    <a:pt x="73587" y="3433"/>
                    <a:pt x="73326" y="3454"/>
                  </a:cubicBezTo>
                  <a:cubicBezTo>
                    <a:pt x="72946" y="3506"/>
                    <a:pt x="72756" y="3748"/>
                    <a:pt x="72704" y="4180"/>
                  </a:cubicBezTo>
                  <a:cubicBezTo>
                    <a:pt x="72601" y="5252"/>
                    <a:pt x="72134" y="6098"/>
                    <a:pt x="70959" y="6340"/>
                  </a:cubicBezTo>
                  <a:cubicBezTo>
                    <a:pt x="70855" y="6427"/>
                    <a:pt x="70769" y="6513"/>
                    <a:pt x="70665" y="6617"/>
                  </a:cubicBezTo>
                  <a:cubicBezTo>
                    <a:pt x="70786" y="6859"/>
                    <a:pt x="70924" y="7083"/>
                    <a:pt x="71097" y="7291"/>
                  </a:cubicBezTo>
                  <a:cubicBezTo>
                    <a:pt x="71304" y="7412"/>
                    <a:pt x="71546" y="7515"/>
                    <a:pt x="71788" y="7567"/>
                  </a:cubicBezTo>
                  <a:cubicBezTo>
                    <a:pt x="71650" y="7550"/>
                    <a:pt x="71512" y="7541"/>
                    <a:pt x="71374" y="7541"/>
                  </a:cubicBezTo>
                  <a:cubicBezTo>
                    <a:pt x="71235" y="7541"/>
                    <a:pt x="71097" y="7550"/>
                    <a:pt x="70959" y="7567"/>
                  </a:cubicBezTo>
                  <a:cubicBezTo>
                    <a:pt x="70569" y="7671"/>
                    <a:pt x="70173" y="7708"/>
                    <a:pt x="69775" y="7708"/>
                  </a:cubicBezTo>
                  <a:cubicBezTo>
                    <a:pt x="68812" y="7708"/>
                    <a:pt x="67832" y="7494"/>
                    <a:pt x="66868" y="7494"/>
                  </a:cubicBezTo>
                  <a:cubicBezTo>
                    <a:pt x="66108" y="7494"/>
                    <a:pt x="65357" y="7627"/>
                    <a:pt x="64634" y="8103"/>
                  </a:cubicBezTo>
                  <a:cubicBezTo>
                    <a:pt x="64271" y="8345"/>
                    <a:pt x="63580" y="8379"/>
                    <a:pt x="63666" y="8863"/>
                  </a:cubicBezTo>
                  <a:cubicBezTo>
                    <a:pt x="63752" y="9382"/>
                    <a:pt x="64167" y="9900"/>
                    <a:pt x="64547" y="10315"/>
                  </a:cubicBezTo>
                  <a:cubicBezTo>
                    <a:pt x="64666" y="10447"/>
                    <a:pt x="64798" y="10498"/>
                    <a:pt x="64939" y="10498"/>
                  </a:cubicBezTo>
                  <a:cubicBezTo>
                    <a:pt x="65148" y="10498"/>
                    <a:pt x="65375" y="10387"/>
                    <a:pt x="65602" y="10263"/>
                  </a:cubicBezTo>
                  <a:cubicBezTo>
                    <a:pt x="66124" y="9977"/>
                    <a:pt x="66711" y="9789"/>
                    <a:pt x="67269" y="9556"/>
                  </a:cubicBezTo>
                  <a:lnTo>
                    <a:pt x="67269" y="9556"/>
                  </a:lnTo>
                  <a:cubicBezTo>
                    <a:pt x="66173" y="11022"/>
                    <a:pt x="64072" y="10911"/>
                    <a:pt x="62975" y="11974"/>
                  </a:cubicBezTo>
                  <a:cubicBezTo>
                    <a:pt x="62086" y="12850"/>
                    <a:pt x="61268" y="13162"/>
                    <a:pt x="60357" y="13162"/>
                  </a:cubicBezTo>
                  <a:cubicBezTo>
                    <a:pt x="59993" y="13162"/>
                    <a:pt x="59613" y="13112"/>
                    <a:pt x="59207" y="13028"/>
                  </a:cubicBezTo>
                  <a:cubicBezTo>
                    <a:pt x="58430" y="12873"/>
                    <a:pt x="57687" y="12510"/>
                    <a:pt x="56926" y="12233"/>
                  </a:cubicBezTo>
                  <a:cubicBezTo>
                    <a:pt x="57173" y="12050"/>
                    <a:pt x="57402" y="11981"/>
                    <a:pt x="57619" y="11981"/>
                  </a:cubicBezTo>
                  <a:cubicBezTo>
                    <a:pt x="58162" y="11981"/>
                    <a:pt x="58632" y="12416"/>
                    <a:pt x="59138" y="12613"/>
                  </a:cubicBezTo>
                  <a:cubicBezTo>
                    <a:pt x="59332" y="12687"/>
                    <a:pt x="59512" y="12718"/>
                    <a:pt x="59680" y="12718"/>
                  </a:cubicBezTo>
                  <a:cubicBezTo>
                    <a:pt x="60502" y="12718"/>
                    <a:pt x="61062" y="11967"/>
                    <a:pt x="61765" y="11680"/>
                  </a:cubicBezTo>
                  <a:cubicBezTo>
                    <a:pt x="62404" y="11421"/>
                    <a:pt x="61903" y="10851"/>
                    <a:pt x="61661" y="10384"/>
                  </a:cubicBezTo>
                  <a:cubicBezTo>
                    <a:pt x="61454" y="9987"/>
                    <a:pt x="61921" y="9745"/>
                    <a:pt x="62249" y="9537"/>
                  </a:cubicBezTo>
                  <a:cubicBezTo>
                    <a:pt x="62664" y="9295"/>
                    <a:pt x="63441" y="9226"/>
                    <a:pt x="63182" y="8518"/>
                  </a:cubicBezTo>
                  <a:cubicBezTo>
                    <a:pt x="63018" y="8098"/>
                    <a:pt x="62703" y="8030"/>
                    <a:pt x="62354" y="8030"/>
                  </a:cubicBezTo>
                  <a:cubicBezTo>
                    <a:pt x="62187" y="8030"/>
                    <a:pt x="62013" y="8045"/>
                    <a:pt x="61845" y="8045"/>
                  </a:cubicBezTo>
                  <a:cubicBezTo>
                    <a:pt x="61771" y="8045"/>
                    <a:pt x="61698" y="8042"/>
                    <a:pt x="61627" y="8034"/>
                  </a:cubicBezTo>
                  <a:cubicBezTo>
                    <a:pt x="61564" y="8027"/>
                    <a:pt x="61502" y="8024"/>
                    <a:pt x="61440" y="8024"/>
                  </a:cubicBezTo>
                  <a:cubicBezTo>
                    <a:pt x="60620" y="8024"/>
                    <a:pt x="59973" y="8583"/>
                    <a:pt x="59080" y="8583"/>
                  </a:cubicBezTo>
                  <a:cubicBezTo>
                    <a:pt x="59004" y="8583"/>
                    <a:pt x="58925" y="8579"/>
                    <a:pt x="58844" y="8570"/>
                  </a:cubicBezTo>
                  <a:cubicBezTo>
                    <a:pt x="57410" y="8414"/>
                    <a:pt x="56391" y="7671"/>
                    <a:pt x="55181" y="7187"/>
                  </a:cubicBezTo>
                  <a:cubicBezTo>
                    <a:pt x="54440" y="6892"/>
                    <a:pt x="53723" y="6767"/>
                    <a:pt x="53025" y="6767"/>
                  </a:cubicBezTo>
                  <a:cubicBezTo>
                    <a:pt x="51022" y="6767"/>
                    <a:pt x="49177" y="7799"/>
                    <a:pt x="47370" y="8812"/>
                  </a:cubicBezTo>
                  <a:cubicBezTo>
                    <a:pt x="46903" y="9071"/>
                    <a:pt x="46765" y="9434"/>
                    <a:pt x="46972" y="9969"/>
                  </a:cubicBezTo>
                  <a:cubicBezTo>
                    <a:pt x="47155" y="10426"/>
                    <a:pt x="47351" y="10748"/>
                    <a:pt x="47819" y="10748"/>
                  </a:cubicBezTo>
                  <a:cubicBezTo>
                    <a:pt x="47883" y="10748"/>
                    <a:pt x="47952" y="10742"/>
                    <a:pt x="48026" y="10730"/>
                  </a:cubicBezTo>
                  <a:lnTo>
                    <a:pt x="50498" y="10280"/>
                  </a:lnTo>
                  <a:cubicBezTo>
                    <a:pt x="50618" y="10263"/>
                    <a:pt x="50739" y="10229"/>
                    <a:pt x="50878" y="10194"/>
                  </a:cubicBezTo>
                  <a:lnTo>
                    <a:pt x="50878" y="10194"/>
                  </a:lnTo>
                  <a:cubicBezTo>
                    <a:pt x="50878" y="10298"/>
                    <a:pt x="50860" y="10401"/>
                    <a:pt x="50860" y="10505"/>
                  </a:cubicBezTo>
                  <a:cubicBezTo>
                    <a:pt x="50614" y="11663"/>
                    <a:pt x="50148" y="12321"/>
                    <a:pt x="49280" y="12321"/>
                  </a:cubicBezTo>
                  <a:cubicBezTo>
                    <a:pt x="48931" y="12321"/>
                    <a:pt x="48517" y="12214"/>
                    <a:pt x="48026" y="11991"/>
                  </a:cubicBezTo>
                  <a:cubicBezTo>
                    <a:pt x="46374" y="11254"/>
                    <a:pt x="44693" y="10979"/>
                    <a:pt x="42955" y="10979"/>
                  </a:cubicBezTo>
                  <a:cubicBezTo>
                    <a:pt x="42002" y="10979"/>
                    <a:pt x="41033" y="11062"/>
                    <a:pt x="40042" y="11196"/>
                  </a:cubicBezTo>
                  <a:cubicBezTo>
                    <a:pt x="38536" y="11404"/>
                    <a:pt x="37062" y="12285"/>
                    <a:pt x="35569" y="12285"/>
                  </a:cubicBezTo>
                  <a:cubicBezTo>
                    <a:pt x="35195" y="12285"/>
                    <a:pt x="34820" y="12230"/>
                    <a:pt x="34443" y="12095"/>
                  </a:cubicBezTo>
                  <a:cubicBezTo>
                    <a:pt x="32698" y="11490"/>
                    <a:pt x="30900" y="11110"/>
                    <a:pt x="29068" y="10920"/>
                  </a:cubicBezTo>
                  <a:cubicBezTo>
                    <a:pt x="27080" y="10698"/>
                    <a:pt x="25171" y="10202"/>
                    <a:pt x="23146" y="10202"/>
                  </a:cubicBezTo>
                  <a:cubicBezTo>
                    <a:pt x="22337" y="10202"/>
                    <a:pt x="21510" y="10281"/>
                    <a:pt x="20652" y="10488"/>
                  </a:cubicBezTo>
                  <a:cubicBezTo>
                    <a:pt x="18383" y="11055"/>
                    <a:pt x="16215" y="12269"/>
                    <a:pt x="13793" y="12269"/>
                  </a:cubicBezTo>
                  <a:cubicBezTo>
                    <a:pt x="13559" y="12269"/>
                    <a:pt x="13322" y="12258"/>
                    <a:pt x="13083" y="12233"/>
                  </a:cubicBezTo>
                  <a:cubicBezTo>
                    <a:pt x="13049" y="12230"/>
                    <a:pt x="13015" y="12229"/>
                    <a:pt x="12982" y="12229"/>
                  </a:cubicBezTo>
                  <a:cubicBezTo>
                    <a:pt x="12473" y="12229"/>
                    <a:pt x="12176" y="12605"/>
                    <a:pt x="12323" y="13287"/>
                  </a:cubicBezTo>
                  <a:cubicBezTo>
                    <a:pt x="12498" y="14071"/>
                    <a:pt x="12325" y="14707"/>
                    <a:pt x="11687" y="14707"/>
                  </a:cubicBezTo>
                  <a:cubicBezTo>
                    <a:pt x="11510" y="14707"/>
                    <a:pt x="11296" y="14658"/>
                    <a:pt x="11044" y="14549"/>
                  </a:cubicBezTo>
                  <a:cubicBezTo>
                    <a:pt x="10655" y="14378"/>
                    <a:pt x="10292" y="14308"/>
                    <a:pt x="9947" y="14308"/>
                  </a:cubicBezTo>
                  <a:cubicBezTo>
                    <a:pt x="9034" y="14308"/>
                    <a:pt x="8242" y="14801"/>
                    <a:pt x="7415" y="15240"/>
                  </a:cubicBezTo>
                  <a:cubicBezTo>
                    <a:pt x="6965" y="15482"/>
                    <a:pt x="6672" y="15914"/>
                    <a:pt x="6879" y="16467"/>
                  </a:cubicBezTo>
                  <a:cubicBezTo>
                    <a:pt x="7027" y="16886"/>
                    <a:pt x="7334" y="16988"/>
                    <a:pt x="7700" y="16988"/>
                  </a:cubicBezTo>
                  <a:cubicBezTo>
                    <a:pt x="7802" y="16988"/>
                    <a:pt x="7910" y="16980"/>
                    <a:pt x="8020" y="16968"/>
                  </a:cubicBezTo>
                  <a:cubicBezTo>
                    <a:pt x="8305" y="16929"/>
                    <a:pt x="8590" y="16910"/>
                    <a:pt x="8875" y="16910"/>
                  </a:cubicBezTo>
                  <a:cubicBezTo>
                    <a:pt x="8970" y="16910"/>
                    <a:pt x="9065" y="16912"/>
                    <a:pt x="9160" y="16917"/>
                  </a:cubicBezTo>
                  <a:cubicBezTo>
                    <a:pt x="9186" y="16919"/>
                    <a:pt x="9214" y="16920"/>
                    <a:pt x="9242" y="16920"/>
                  </a:cubicBezTo>
                  <a:cubicBezTo>
                    <a:pt x="9458" y="16920"/>
                    <a:pt x="9735" y="16862"/>
                    <a:pt x="9947" y="16862"/>
                  </a:cubicBezTo>
                  <a:cubicBezTo>
                    <a:pt x="10131" y="16862"/>
                    <a:pt x="10266" y="16906"/>
                    <a:pt x="10266" y="17072"/>
                  </a:cubicBezTo>
                  <a:cubicBezTo>
                    <a:pt x="10266" y="17498"/>
                    <a:pt x="9728" y="17637"/>
                    <a:pt x="9291" y="17637"/>
                  </a:cubicBezTo>
                  <a:cubicBezTo>
                    <a:pt x="9214" y="17637"/>
                    <a:pt x="9141" y="17633"/>
                    <a:pt x="9074" y="17625"/>
                  </a:cubicBezTo>
                  <a:cubicBezTo>
                    <a:pt x="8873" y="17604"/>
                    <a:pt x="8677" y="17594"/>
                    <a:pt x="8484" y="17594"/>
                  </a:cubicBezTo>
                  <a:cubicBezTo>
                    <a:pt x="6314" y="17594"/>
                    <a:pt x="4587" y="18859"/>
                    <a:pt x="2714" y="19716"/>
                  </a:cubicBezTo>
                  <a:cubicBezTo>
                    <a:pt x="1193" y="20407"/>
                    <a:pt x="2351" y="21548"/>
                    <a:pt x="2282" y="22429"/>
                  </a:cubicBezTo>
                  <a:cubicBezTo>
                    <a:pt x="2264" y="22814"/>
                    <a:pt x="2455" y="22907"/>
                    <a:pt x="2706" y="22907"/>
                  </a:cubicBezTo>
                  <a:cubicBezTo>
                    <a:pt x="2939" y="22907"/>
                    <a:pt x="3223" y="22827"/>
                    <a:pt x="3440" y="22827"/>
                  </a:cubicBezTo>
                  <a:cubicBezTo>
                    <a:pt x="3665" y="22827"/>
                    <a:pt x="3872" y="22982"/>
                    <a:pt x="4079" y="23069"/>
                  </a:cubicBezTo>
                  <a:cubicBezTo>
                    <a:pt x="3924" y="23242"/>
                    <a:pt x="3751" y="23380"/>
                    <a:pt x="3544" y="23501"/>
                  </a:cubicBezTo>
                  <a:cubicBezTo>
                    <a:pt x="2610" y="23881"/>
                    <a:pt x="1643" y="24192"/>
                    <a:pt x="709" y="24589"/>
                  </a:cubicBezTo>
                  <a:cubicBezTo>
                    <a:pt x="329" y="24745"/>
                    <a:pt x="1" y="25142"/>
                    <a:pt x="226" y="25609"/>
                  </a:cubicBezTo>
                  <a:cubicBezTo>
                    <a:pt x="325" y="25816"/>
                    <a:pt x="462" y="25880"/>
                    <a:pt x="615" y="25880"/>
                  </a:cubicBezTo>
                  <a:cubicBezTo>
                    <a:pt x="807" y="25880"/>
                    <a:pt x="1026" y="25778"/>
                    <a:pt x="1228" y="25730"/>
                  </a:cubicBezTo>
                  <a:cubicBezTo>
                    <a:pt x="2248" y="25454"/>
                    <a:pt x="3354" y="25350"/>
                    <a:pt x="4252" y="24866"/>
                  </a:cubicBezTo>
                  <a:cubicBezTo>
                    <a:pt x="4601" y="24679"/>
                    <a:pt x="4965" y="24620"/>
                    <a:pt x="5336" y="24620"/>
                  </a:cubicBezTo>
                  <a:cubicBezTo>
                    <a:pt x="5952" y="24620"/>
                    <a:pt x="6585" y="24782"/>
                    <a:pt x="7191" y="24782"/>
                  </a:cubicBezTo>
                  <a:cubicBezTo>
                    <a:pt x="7702" y="24782"/>
                    <a:pt x="8195" y="24667"/>
                    <a:pt x="8642" y="24244"/>
                  </a:cubicBezTo>
                  <a:cubicBezTo>
                    <a:pt x="9143" y="23760"/>
                    <a:pt x="9627" y="23276"/>
                    <a:pt x="10128" y="22809"/>
                  </a:cubicBezTo>
                  <a:cubicBezTo>
                    <a:pt x="10518" y="22438"/>
                    <a:pt x="10935" y="22335"/>
                    <a:pt x="11366" y="22335"/>
                  </a:cubicBezTo>
                  <a:cubicBezTo>
                    <a:pt x="11904" y="22335"/>
                    <a:pt x="12465" y="22495"/>
                    <a:pt x="13026" y="22495"/>
                  </a:cubicBezTo>
                  <a:cubicBezTo>
                    <a:pt x="13270" y="22495"/>
                    <a:pt x="13515" y="22465"/>
                    <a:pt x="13757" y="22377"/>
                  </a:cubicBezTo>
                  <a:cubicBezTo>
                    <a:pt x="14876" y="21972"/>
                    <a:pt x="15968" y="21278"/>
                    <a:pt x="17215" y="21278"/>
                  </a:cubicBezTo>
                  <a:cubicBezTo>
                    <a:pt x="17721" y="21278"/>
                    <a:pt x="18252" y="21392"/>
                    <a:pt x="18820" y="21686"/>
                  </a:cubicBezTo>
                  <a:cubicBezTo>
                    <a:pt x="20272" y="22429"/>
                    <a:pt x="22242" y="22343"/>
                    <a:pt x="21966" y="24780"/>
                  </a:cubicBezTo>
                  <a:cubicBezTo>
                    <a:pt x="21914" y="25212"/>
                    <a:pt x="22104" y="25868"/>
                    <a:pt x="22415" y="26127"/>
                  </a:cubicBezTo>
                  <a:cubicBezTo>
                    <a:pt x="23746" y="27251"/>
                    <a:pt x="23659" y="29411"/>
                    <a:pt x="23210" y="29981"/>
                  </a:cubicBezTo>
                  <a:cubicBezTo>
                    <a:pt x="22052" y="31485"/>
                    <a:pt x="22484" y="32573"/>
                    <a:pt x="22985" y="33973"/>
                  </a:cubicBezTo>
                  <a:cubicBezTo>
                    <a:pt x="23124" y="34405"/>
                    <a:pt x="22795" y="35045"/>
                    <a:pt x="22553" y="35529"/>
                  </a:cubicBezTo>
                  <a:cubicBezTo>
                    <a:pt x="21447" y="37844"/>
                    <a:pt x="19356" y="39469"/>
                    <a:pt x="18233" y="41802"/>
                  </a:cubicBezTo>
                  <a:cubicBezTo>
                    <a:pt x="17455" y="43409"/>
                    <a:pt x="17058" y="48783"/>
                    <a:pt x="18354" y="49734"/>
                  </a:cubicBezTo>
                  <a:cubicBezTo>
                    <a:pt x="20220" y="51116"/>
                    <a:pt x="19927" y="52862"/>
                    <a:pt x="20238" y="54659"/>
                  </a:cubicBezTo>
                  <a:cubicBezTo>
                    <a:pt x="20428" y="55748"/>
                    <a:pt x="20410" y="57528"/>
                    <a:pt x="20687" y="57752"/>
                  </a:cubicBezTo>
                  <a:cubicBezTo>
                    <a:pt x="22380" y="59083"/>
                    <a:pt x="22242" y="61364"/>
                    <a:pt x="23625" y="62764"/>
                  </a:cubicBezTo>
                  <a:cubicBezTo>
                    <a:pt x="23915" y="63066"/>
                    <a:pt x="24197" y="63258"/>
                    <a:pt x="24508" y="63258"/>
                  </a:cubicBezTo>
                  <a:cubicBezTo>
                    <a:pt x="24660" y="63258"/>
                    <a:pt x="24820" y="63212"/>
                    <a:pt x="24990" y="63110"/>
                  </a:cubicBezTo>
                  <a:cubicBezTo>
                    <a:pt x="25508" y="62816"/>
                    <a:pt x="25526" y="62246"/>
                    <a:pt x="25197" y="61831"/>
                  </a:cubicBezTo>
                  <a:cubicBezTo>
                    <a:pt x="23607" y="59671"/>
                    <a:pt x="23746" y="56888"/>
                    <a:pt x="22536" y="54590"/>
                  </a:cubicBezTo>
                  <a:cubicBezTo>
                    <a:pt x="22415" y="54348"/>
                    <a:pt x="22605" y="53933"/>
                    <a:pt x="22692" y="53605"/>
                  </a:cubicBezTo>
                  <a:cubicBezTo>
                    <a:pt x="22704" y="53568"/>
                    <a:pt x="22878" y="53539"/>
                    <a:pt x="22981" y="53539"/>
                  </a:cubicBezTo>
                  <a:cubicBezTo>
                    <a:pt x="23021" y="53539"/>
                    <a:pt x="23050" y="53543"/>
                    <a:pt x="23054" y="53553"/>
                  </a:cubicBezTo>
                  <a:cubicBezTo>
                    <a:pt x="23175" y="53812"/>
                    <a:pt x="23366" y="54106"/>
                    <a:pt x="23366" y="54400"/>
                  </a:cubicBezTo>
                  <a:cubicBezTo>
                    <a:pt x="23383" y="56819"/>
                    <a:pt x="24973" y="58617"/>
                    <a:pt x="26027" y="60569"/>
                  </a:cubicBezTo>
                  <a:cubicBezTo>
                    <a:pt x="26977" y="62297"/>
                    <a:pt x="28654" y="63663"/>
                    <a:pt x="27720" y="65978"/>
                  </a:cubicBezTo>
                  <a:cubicBezTo>
                    <a:pt x="27530" y="66445"/>
                    <a:pt x="27928" y="66791"/>
                    <a:pt x="28273" y="67136"/>
                  </a:cubicBezTo>
                  <a:cubicBezTo>
                    <a:pt x="29138" y="68000"/>
                    <a:pt x="30226" y="68536"/>
                    <a:pt x="31246" y="69193"/>
                  </a:cubicBezTo>
                  <a:cubicBezTo>
                    <a:pt x="32910" y="70222"/>
                    <a:pt x="34447" y="71516"/>
                    <a:pt x="36422" y="71516"/>
                  </a:cubicBezTo>
                  <a:cubicBezTo>
                    <a:pt x="36867" y="71516"/>
                    <a:pt x="37334" y="71451"/>
                    <a:pt x="37830" y="71301"/>
                  </a:cubicBezTo>
                  <a:cubicBezTo>
                    <a:pt x="37930" y="71272"/>
                    <a:pt x="38022" y="71258"/>
                    <a:pt x="38107" y="71258"/>
                  </a:cubicBezTo>
                  <a:cubicBezTo>
                    <a:pt x="38527" y="71258"/>
                    <a:pt x="38793" y="71582"/>
                    <a:pt x="39023" y="71941"/>
                  </a:cubicBezTo>
                  <a:cubicBezTo>
                    <a:pt x="39748" y="73098"/>
                    <a:pt x="40768" y="73721"/>
                    <a:pt x="42116" y="74032"/>
                  </a:cubicBezTo>
                  <a:cubicBezTo>
                    <a:pt x="43585" y="74360"/>
                    <a:pt x="45296" y="74775"/>
                    <a:pt x="45745" y="76399"/>
                  </a:cubicBezTo>
                  <a:cubicBezTo>
                    <a:pt x="46194" y="78110"/>
                    <a:pt x="47439" y="79112"/>
                    <a:pt x="48648" y="79907"/>
                  </a:cubicBezTo>
                  <a:cubicBezTo>
                    <a:pt x="49237" y="80296"/>
                    <a:pt x="50039" y="81326"/>
                    <a:pt x="50895" y="81326"/>
                  </a:cubicBezTo>
                  <a:cubicBezTo>
                    <a:pt x="51372" y="81326"/>
                    <a:pt x="51865" y="81007"/>
                    <a:pt x="52347" y="80080"/>
                  </a:cubicBezTo>
                  <a:cubicBezTo>
                    <a:pt x="52462" y="79850"/>
                    <a:pt x="52631" y="79714"/>
                    <a:pt x="52813" y="79714"/>
                  </a:cubicBezTo>
                  <a:cubicBezTo>
                    <a:pt x="53013" y="79714"/>
                    <a:pt x="53228" y="79880"/>
                    <a:pt x="53401" y="80270"/>
                  </a:cubicBezTo>
                  <a:cubicBezTo>
                    <a:pt x="54593" y="83156"/>
                    <a:pt x="53919" y="85697"/>
                    <a:pt x="51621" y="87943"/>
                  </a:cubicBezTo>
                  <a:cubicBezTo>
                    <a:pt x="50498" y="89049"/>
                    <a:pt x="49806" y="90604"/>
                    <a:pt x="50774" y="92194"/>
                  </a:cubicBezTo>
                  <a:cubicBezTo>
                    <a:pt x="51085" y="92730"/>
                    <a:pt x="51068" y="92886"/>
                    <a:pt x="50688" y="93283"/>
                  </a:cubicBezTo>
                  <a:cubicBezTo>
                    <a:pt x="49685" y="94337"/>
                    <a:pt x="49703" y="95875"/>
                    <a:pt x="50567" y="96636"/>
                  </a:cubicBezTo>
                  <a:cubicBezTo>
                    <a:pt x="52208" y="98087"/>
                    <a:pt x="52986" y="99971"/>
                    <a:pt x="53971" y="101803"/>
                  </a:cubicBezTo>
                  <a:cubicBezTo>
                    <a:pt x="55440" y="104516"/>
                    <a:pt x="56771" y="107281"/>
                    <a:pt x="59933" y="108629"/>
                  </a:cubicBezTo>
                  <a:cubicBezTo>
                    <a:pt x="61661" y="109372"/>
                    <a:pt x="62629" y="111014"/>
                    <a:pt x="62664" y="113122"/>
                  </a:cubicBezTo>
                  <a:cubicBezTo>
                    <a:pt x="62716" y="116319"/>
                    <a:pt x="62871" y="119516"/>
                    <a:pt x="63096" y="122713"/>
                  </a:cubicBezTo>
                  <a:cubicBezTo>
                    <a:pt x="63251" y="125115"/>
                    <a:pt x="64426" y="127431"/>
                    <a:pt x="63631" y="129920"/>
                  </a:cubicBezTo>
                  <a:cubicBezTo>
                    <a:pt x="63303" y="130922"/>
                    <a:pt x="63459" y="131907"/>
                    <a:pt x="63839" y="132875"/>
                  </a:cubicBezTo>
                  <a:cubicBezTo>
                    <a:pt x="64323" y="134067"/>
                    <a:pt x="64461" y="135363"/>
                    <a:pt x="64288" y="136642"/>
                  </a:cubicBezTo>
                  <a:cubicBezTo>
                    <a:pt x="64184" y="137593"/>
                    <a:pt x="64582" y="138664"/>
                    <a:pt x="65653" y="139148"/>
                  </a:cubicBezTo>
                  <a:cubicBezTo>
                    <a:pt x="65680" y="139159"/>
                    <a:pt x="65711" y="139163"/>
                    <a:pt x="65743" y="139163"/>
                  </a:cubicBezTo>
                  <a:cubicBezTo>
                    <a:pt x="65886" y="139163"/>
                    <a:pt x="66069" y="139076"/>
                    <a:pt x="66205" y="139076"/>
                  </a:cubicBezTo>
                  <a:cubicBezTo>
                    <a:pt x="66332" y="139076"/>
                    <a:pt x="66419" y="139151"/>
                    <a:pt x="66397" y="139442"/>
                  </a:cubicBezTo>
                  <a:cubicBezTo>
                    <a:pt x="66362" y="139995"/>
                    <a:pt x="67071" y="140565"/>
                    <a:pt x="66293" y="141135"/>
                  </a:cubicBezTo>
                  <a:cubicBezTo>
                    <a:pt x="65895" y="141412"/>
                    <a:pt x="65360" y="142259"/>
                    <a:pt x="65774" y="142414"/>
                  </a:cubicBezTo>
                  <a:cubicBezTo>
                    <a:pt x="66898" y="142846"/>
                    <a:pt x="66500" y="143797"/>
                    <a:pt x="66777" y="144488"/>
                  </a:cubicBezTo>
                  <a:cubicBezTo>
                    <a:pt x="67468" y="146164"/>
                    <a:pt x="68505" y="147668"/>
                    <a:pt x="69801" y="148929"/>
                  </a:cubicBezTo>
                  <a:cubicBezTo>
                    <a:pt x="71823" y="150906"/>
                    <a:pt x="74091" y="152091"/>
                    <a:pt x="76808" y="152091"/>
                  </a:cubicBezTo>
                  <a:cubicBezTo>
                    <a:pt x="77226" y="152091"/>
                    <a:pt x="77656" y="152063"/>
                    <a:pt x="78096" y="152005"/>
                  </a:cubicBezTo>
                  <a:cubicBezTo>
                    <a:pt x="78355" y="151953"/>
                    <a:pt x="78580" y="151781"/>
                    <a:pt x="78718" y="151556"/>
                  </a:cubicBezTo>
                  <a:cubicBezTo>
                    <a:pt x="78874" y="151262"/>
                    <a:pt x="78615" y="151038"/>
                    <a:pt x="78355" y="150882"/>
                  </a:cubicBezTo>
                  <a:cubicBezTo>
                    <a:pt x="77595" y="150415"/>
                    <a:pt x="76835" y="149914"/>
                    <a:pt x="76040" y="149482"/>
                  </a:cubicBezTo>
                  <a:cubicBezTo>
                    <a:pt x="73914" y="148342"/>
                    <a:pt x="73551" y="146648"/>
                    <a:pt x="74899" y="144695"/>
                  </a:cubicBezTo>
                  <a:cubicBezTo>
                    <a:pt x="75608" y="143658"/>
                    <a:pt x="75694" y="142570"/>
                    <a:pt x="74173" y="142017"/>
                  </a:cubicBezTo>
                  <a:cubicBezTo>
                    <a:pt x="73707" y="141861"/>
                    <a:pt x="72929" y="141550"/>
                    <a:pt x="73551" y="140997"/>
                  </a:cubicBezTo>
                  <a:cubicBezTo>
                    <a:pt x="74260" y="140340"/>
                    <a:pt x="74260" y="139597"/>
                    <a:pt x="74415" y="138837"/>
                  </a:cubicBezTo>
                  <a:cubicBezTo>
                    <a:pt x="74605" y="137783"/>
                    <a:pt x="73534" y="136193"/>
                    <a:pt x="75677" y="135985"/>
                  </a:cubicBezTo>
                  <a:cubicBezTo>
                    <a:pt x="75746" y="135985"/>
                    <a:pt x="75850" y="135588"/>
                    <a:pt x="75798" y="135432"/>
                  </a:cubicBezTo>
                  <a:cubicBezTo>
                    <a:pt x="75444" y="134260"/>
                    <a:pt x="75867" y="133923"/>
                    <a:pt x="76900" y="133923"/>
                  </a:cubicBezTo>
                  <a:cubicBezTo>
                    <a:pt x="76978" y="133923"/>
                    <a:pt x="77060" y="133925"/>
                    <a:pt x="77146" y="133929"/>
                  </a:cubicBezTo>
                  <a:cubicBezTo>
                    <a:pt x="77188" y="133931"/>
                    <a:pt x="77231" y="133932"/>
                    <a:pt x="77272" y="133932"/>
                  </a:cubicBezTo>
                  <a:cubicBezTo>
                    <a:pt x="78202" y="133932"/>
                    <a:pt x="78980" y="133388"/>
                    <a:pt x="79427" y="132512"/>
                  </a:cubicBezTo>
                  <a:cubicBezTo>
                    <a:pt x="79859" y="131648"/>
                    <a:pt x="79738" y="130836"/>
                    <a:pt x="79047" y="130110"/>
                  </a:cubicBezTo>
                  <a:cubicBezTo>
                    <a:pt x="78857" y="129902"/>
                    <a:pt x="78822" y="129557"/>
                    <a:pt x="78701" y="129280"/>
                  </a:cubicBezTo>
                  <a:lnTo>
                    <a:pt x="78701" y="129280"/>
                  </a:lnTo>
                  <a:cubicBezTo>
                    <a:pt x="78977" y="129298"/>
                    <a:pt x="79237" y="129332"/>
                    <a:pt x="79513" y="129384"/>
                  </a:cubicBezTo>
                  <a:cubicBezTo>
                    <a:pt x="79669" y="129427"/>
                    <a:pt x="79830" y="129448"/>
                    <a:pt x="79991" y="129448"/>
                  </a:cubicBezTo>
                  <a:cubicBezTo>
                    <a:pt x="80347" y="129448"/>
                    <a:pt x="80702" y="129344"/>
                    <a:pt x="80999" y="129142"/>
                  </a:cubicBezTo>
                  <a:cubicBezTo>
                    <a:pt x="82900" y="128001"/>
                    <a:pt x="83350" y="125841"/>
                    <a:pt x="84473" y="124148"/>
                  </a:cubicBezTo>
                  <a:cubicBezTo>
                    <a:pt x="85216" y="123024"/>
                    <a:pt x="86149" y="121815"/>
                    <a:pt x="85544" y="120225"/>
                  </a:cubicBezTo>
                  <a:cubicBezTo>
                    <a:pt x="85026" y="118808"/>
                    <a:pt x="85959" y="118186"/>
                    <a:pt x="86927" y="117356"/>
                  </a:cubicBezTo>
                  <a:cubicBezTo>
                    <a:pt x="88258" y="116233"/>
                    <a:pt x="90314" y="116371"/>
                    <a:pt x="91230" y="115213"/>
                  </a:cubicBezTo>
                  <a:cubicBezTo>
                    <a:pt x="93096" y="112846"/>
                    <a:pt x="93788" y="109908"/>
                    <a:pt x="93874" y="106866"/>
                  </a:cubicBezTo>
                  <a:cubicBezTo>
                    <a:pt x="93909" y="105743"/>
                    <a:pt x="93563" y="104637"/>
                    <a:pt x="94635" y="103635"/>
                  </a:cubicBezTo>
                  <a:cubicBezTo>
                    <a:pt x="95637" y="102650"/>
                    <a:pt x="96432" y="101492"/>
                    <a:pt x="97002" y="100213"/>
                  </a:cubicBezTo>
                  <a:cubicBezTo>
                    <a:pt x="98350" y="97189"/>
                    <a:pt x="97555" y="95668"/>
                    <a:pt x="93770" y="93404"/>
                  </a:cubicBezTo>
                  <a:cubicBezTo>
                    <a:pt x="92864" y="92866"/>
                    <a:pt x="92012" y="92178"/>
                    <a:pt x="90923" y="92178"/>
                  </a:cubicBezTo>
                  <a:cubicBezTo>
                    <a:pt x="90787" y="92178"/>
                    <a:pt x="90648" y="92189"/>
                    <a:pt x="90504" y="92212"/>
                  </a:cubicBezTo>
                  <a:cubicBezTo>
                    <a:pt x="90375" y="92232"/>
                    <a:pt x="90250" y="92241"/>
                    <a:pt x="90128" y="92241"/>
                  </a:cubicBezTo>
                  <a:cubicBezTo>
                    <a:pt x="89316" y="92241"/>
                    <a:pt x="88640" y="91827"/>
                    <a:pt x="87964" y="91451"/>
                  </a:cubicBezTo>
                  <a:cubicBezTo>
                    <a:pt x="86720" y="90760"/>
                    <a:pt x="85423" y="90190"/>
                    <a:pt x="84076" y="89740"/>
                  </a:cubicBezTo>
                  <a:cubicBezTo>
                    <a:pt x="83419" y="89533"/>
                    <a:pt x="82365" y="89412"/>
                    <a:pt x="82226" y="88306"/>
                  </a:cubicBezTo>
                  <a:cubicBezTo>
                    <a:pt x="81898" y="85511"/>
                    <a:pt x="80349" y="82231"/>
                    <a:pt x="77208" y="82231"/>
                  </a:cubicBezTo>
                  <a:cubicBezTo>
                    <a:pt x="77047" y="82231"/>
                    <a:pt x="76883" y="82240"/>
                    <a:pt x="76714" y="82258"/>
                  </a:cubicBezTo>
                  <a:cubicBezTo>
                    <a:pt x="76610" y="82274"/>
                    <a:pt x="76507" y="82282"/>
                    <a:pt x="76405" y="82282"/>
                  </a:cubicBezTo>
                  <a:cubicBezTo>
                    <a:pt x="75873" y="82282"/>
                    <a:pt x="75365" y="82061"/>
                    <a:pt x="75003" y="81670"/>
                  </a:cubicBezTo>
                  <a:cubicBezTo>
                    <a:pt x="73810" y="80478"/>
                    <a:pt x="72722" y="79147"/>
                    <a:pt x="71356" y="78179"/>
                  </a:cubicBezTo>
                  <a:cubicBezTo>
                    <a:pt x="70652" y="77672"/>
                    <a:pt x="69937" y="76844"/>
                    <a:pt x="68958" y="76844"/>
                  </a:cubicBezTo>
                  <a:cubicBezTo>
                    <a:pt x="68735" y="76844"/>
                    <a:pt x="68499" y="76887"/>
                    <a:pt x="68246" y="76987"/>
                  </a:cubicBezTo>
                  <a:cubicBezTo>
                    <a:pt x="68013" y="77081"/>
                    <a:pt x="67785" y="77113"/>
                    <a:pt x="67562" y="77113"/>
                  </a:cubicBezTo>
                  <a:cubicBezTo>
                    <a:pt x="67089" y="77113"/>
                    <a:pt x="66635" y="76969"/>
                    <a:pt x="66189" y="76969"/>
                  </a:cubicBezTo>
                  <a:cubicBezTo>
                    <a:pt x="64783" y="76969"/>
                    <a:pt x="63941" y="75706"/>
                    <a:pt x="62605" y="75706"/>
                  </a:cubicBezTo>
                  <a:cubicBezTo>
                    <a:pt x="62579" y="75706"/>
                    <a:pt x="62552" y="75707"/>
                    <a:pt x="62525" y="75708"/>
                  </a:cubicBezTo>
                  <a:cubicBezTo>
                    <a:pt x="62280" y="75708"/>
                    <a:pt x="61828" y="76012"/>
                    <a:pt x="61511" y="76012"/>
                  </a:cubicBezTo>
                  <a:cubicBezTo>
                    <a:pt x="61248" y="76012"/>
                    <a:pt x="61077" y="75802"/>
                    <a:pt x="61195" y="75034"/>
                  </a:cubicBezTo>
                  <a:cubicBezTo>
                    <a:pt x="61232" y="74788"/>
                    <a:pt x="60883" y="74612"/>
                    <a:pt x="60617" y="74612"/>
                  </a:cubicBezTo>
                  <a:cubicBezTo>
                    <a:pt x="60509" y="74612"/>
                    <a:pt x="60415" y="74641"/>
                    <a:pt x="60365" y="74706"/>
                  </a:cubicBezTo>
                  <a:cubicBezTo>
                    <a:pt x="59225" y="76088"/>
                    <a:pt x="57099" y="76071"/>
                    <a:pt x="56166" y="77747"/>
                  </a:cubicBezTo>
                  <a:cubicBezTo>
                    <a:pt x="55842" y="78325"/>
                    <a:pt x="55457" y="78771"/>
                    <a:pt x="54917" y="78771"/>
                  </a:cubicBezTo>
                  <a:cubicBezTo>
                    <a:pt x="54649" y="78771"/>
                    <a:pt x="54343" y="78661"/>
                    <a:pt x="53988" y="78404"/>
                  </a:cubicBezTo>
                  <a:cubicBezTo>
                    <a:pt x="53637" y="78125"/>
                    <a:pt x="53206" y="77982"/>
                    <a:pt x="52772" y="77982"/>
                  </a:cubicBezTo>
                  <a:cubicBezTo>
                    <a:pt x="52480" y="77982"/>
                    <a:pt x="52186" y="78047"/>
                    <a:pt x="51915" y="78179"/>
                  </a:cubicBezTo>
                  <a:cubicBezTo>
                    <a:pt x="51373" y="78410"/>
                    <a:pt x="50918" y="78527"/>
                    <a:pt x="50541" y="78527"/>
                  </a:cubicBezTo>
                  <a:cubicBezTo>
                    <a:pt x="49618" y="78527"/>
                    <a:pt x="49166" y="77825"/>
                    <a:pt x="49080" y="76365"/>
                  </a:cubicBezTo>
                  <a:cubicBezTo>
                    <a:pt x="49046" y="75397"/>
                    <a:pt x="49184" y="74446"/>
                    <a:pt x="49478" y="73530"/>
                  </a:cubicBezTo>
                  <a:cubicBezTo>
                    <a:pt x="50012" y="71861"/>
                    <a:pt x="49095" y="70692"/>
                    <a:pt x="47366" y="70692"/>
                  </a:cubicBezTo>
                  <a:cubicBezTo>
                    <a:pt x="47305" y="70692"/>
                    <a:pt x="47243" y="70693"/>
                    <a:pt x="47179" y="70696"/>
                  </a:cubicBezTo>
                  <a:cubicBezTo>
                    <a:pt x="46730" y="70714"/>
                    <a:pt x="46281" y="70765"/>
                    <a:pt x="45814" y="70783"/>
                  </a:cubicBezTo>
                  <a:cubicBezTo>
                    <a:pt x="45755" y="70784"/>
                    <a:pt x="45699" y="70786"/>
                    <a:pt x="45645" y="70786"/>
                  </a:cubicBezTo>
                  <a:cubicBezTo>
                    <a:pt x="45148" y="70786"/>
                    <a:pt x="44886" y="70683"/>
                    <a:pt x="45088" y="69919"/>
                  </a:cubicBezTo>
                  <a:cubicBezTo>
                    <a:pt x="45469" y="68484"/>
                    <a:pt x="46143" y="67240"/>
                    <a:pt x="46886" y="65996"/>
                  </a:cubicBezTo>
                  <a:cubicBezTo>
                    <a:pt x="47214" y="65443"/>
                    <a:pt x="47231" y="64993"/>
                    <a:pt x="46747" y="64613"/>
                  </a:cubicBezTo>
                  <a:cubicBezTo>
                    <a:pt x="46406" y="64334"/>
                    <a:pt x="45929" y="64209"/>
                    <a:pt x="45417" y="64209"/>
                  </a:cubicBezTo>
                  <a:cubicBezTo>
                    <a:pt x="44221" y="64209"/>
                    <a:pt x="42833" y="64889"/>
                    <a:pt x="42531" y="65857"/>
                  </a:cubicBezTo>
                  <a:cubicBezTo>
                    <a:pt x="42161" y="67044"/>
                    <a:pt x="40793" y="67929"/>
                    <a:pt x="39553" y="67929"/>
                  </a:cubicBezTo>
                  <a:cubicBezTo>
                    <a:pt x="39113" y="67929"/>
                    <a:pt x="38689" y="67817"/>
                    <a:pt x="38331" y="67568"/>
                  </a:cubicBezTo>
                  <a:cubicBezTo>
                    <a:pt x="36966" y="66601"/>
                    <a:pt x="35998" y="64872"/>
                    <a:pt x="36517" y="63455"/>
                  </a:cubicBezTo>
                  <a:cubicBezTo>
                    <a:pt x="37571" y="60569"/>
                    <a:pt x="37986" y="56802"/>
                    <a:pt x="41822" y="56093"/>
                  </a:cubicBezTo>
                  <a:cubicBezTo>
                    <a:pt x="44259" y="55627"/>
                    <a:pt x="46696" y="55299"/>
                    <a:pt x="49167" y="55126"/>
                  </a:cubicBezTo>
                  <a:cubicBezTo>
                    <a:pt x="49252" y="55120"/>
                    <a:pt x="49338" y="55117"/>
                    <a:pt x="49425" y="55117"/>
                  </a:cubicBezTo>
                  <a:cubicBezTo>
                    <a:pt x="50819" y="55117"/>
                    <a:pt x="52364" y="55920"/>
                    <a:pt x="51811" y="58133"/>
                  </a:cubicBezTo>
                  <a:cubicBezTo>
                    <a:pt x="51707" y="58582"/>
                    <a:pt x="52087" y="59204"/>
                    <a:pt x="52329" y="59688"/>
                  </a:cubicBezTo>
                  <a:cubicBezTo>
                    <a:pt x="52602" y="60250"/>
                    <a:pt x="52992" y="60846"/>
                    <a:pt x="53666" y="60846"/>
                  </a:cubicBezTo>
                  <a:cubicBezTo>
                    <a:pt x="53675" y="60846"/>
                    <a:pt x="53685" y="60846"/>
                    <a:pt x="53695" y="60846"/>
                  </a:cubicBezTo>
                  <a:cubicBezTo>
                    <a:pt x="54455" y="60811"/>
                    <a:pt x="54628" y="60085"/>
                    <a:pt x="54852" y="59498"/>
                  </a:cubicBezTo>
                  <a:cubicBezTo>
                    <a:pt x="55146" y="58703"/>
                    <a:pt x="55146" y="57822"/>
                    <a:pt x="54887" y="57027"/>
                  </a:cubicBezTo>
                  <a:cubicBezTo>
                    <a:pt x="54127" y="54642"/>
                    <a:pt x="54922" y="53017"/>
                    <a:pt x="57116" y="51894"/>
                  </a:cubicBezTo>
                  <a:cubicBezTo>
                    <a:pt x="58291" y="51307"/>
                    <a:pt x="59328" y="50442"/>
                    <a:pt x="60469" y="49786"/>
                  </a:cubicBezTo>
                  <a:cubicBezTo>
                    <a:pt x="62128" y="48818"/>
                    <a:pt x="61575" y="46641"/>
                    <a:pt x="63096" y="45448"/>
                  </a:cubicBezTo>
                  <a:cubicBezTo>
                    <a:pt x="64720" y="44169"/>
                    <a:pt x="65757" y="42113"/>
                    <a:pt x="68194" y="42061"/>
                  </a:cubicBezTo>
                  <a:cubicBezTo>
                    <a:pt x="68574" y="42044"/>
                    <a:pt x="69006" y="41888"/>
                    <a:pt x="69075" y="41456"/>
                  </a:cubicBezTo>
                  <a:cubicBezTo>
                    <a:pt x="69369" y="39711"/>
                    <a:pt x="70924" y="39417"/>
                    <a:pt x="72151" y="38760"/>
                  </a:cubicBezTo>
                  <a:cubicBezTo>
                    <a:pt x="72321" y="38667"/>
                    <a:pt x="72565" y="38512"/>
                    <a:pt x="72753" y="38512"/>
                  </a:cubicBezTo>
                  <a:cubicBezTo>
                    <a:pt x="72950" y="38512"/>
                    <a:pt x="73086" y="38680"/>
                    <a:pt x="73015" y="39261"/>
                  </a:cubicBezTo>
                  <a:cubicBezTo>
                    <a:pt x="72956" y="39796"/>
                    <a:pt x="73330" y="40078"/>
                    <a:pt x="73743" y="40078"/>
                  </a:cubicBezTo>
                  <a:cubicBezTo>
                    <a:pt x="73931" y="40078"/>
                    <a:pt x="74127" y="40020"/>
                    <a:pt x="74294" y="39901"/>
                  </a:cubicBezTo>
                  <a:cubicBezTo>
                    <a:pt x="75746" y="38898"/>
                    <a:pt x="77457" y="38501"/>
                    <a:pt x="78995" y="37723"/>
                  </a:cubicBezTo>
                  <a:cubicBezTo>
                    <a:pt x="79738" y="37326"/>
                    <a:pt x="80291" y="36773"/>
                    <a:pt x="79790" y="35995"/>
                  </a:cubicBezTo>
                  <a:cubicBezTo>
                    <a:pt x="79597" y="35708"/>
                    <a:pt x="79414" y="35603"/>
                    <a:pt x="79239" y="35603"/>
                  </a:cubicBezTo>
                  <a:cubicBezTo>
                    <a:pt x="78865" y="35603"/>
                    <a:pt x="78524" y="36083"/>
                    <a:pt x="78183" y="36306"/>
                  </a:cubicBezTo>
                  <a:cubicBezTo>
                    <a:pt x="77820" y="36545"/>
                    <a:pt x="77447" y="36741"/>
                    <a:pt x="77083" y="36741"/>
                  </a:cubicBezTo>
                  <a:cubicBezTo>
                    <a:pt x="76789" y="36741"/>
                    <a:pt x="76501" y="36612"/>
                    <a:pt x="76230" y="36272"/>
                  </a:cubicBezTo>
                  <a:cubicBezTo>
                    <a:pt x="75677" y="35563"/>
                    <a:pt x="76126" y="35148"/>
                    <a:pt x="76731" y="34751"/>
                  </a:cubicBezTo>
                  <a:cubicBezTo>
                    <a:pt x="77318" y="34371"/>
                    <a:pt x="77284" y="33818"/>
                    <a:pt x="77025" y="33196"/>
                  </a:cubicBezTo>
                  <a:cubicBezTo>
                    <a:pt x="76921" y="32919"/>
                    <a:pt x="76161" y="33023"/>
                    <a:pt x="76593" y="32643"/>
                  </a:cubicBezTo>
                  <a:cubicBezTo>
                    <a:pt x="76708" y="32536"/>
                    <a:pt x="76805" y="32492"/>
                    <a:pt x="76888" y="32492"/>
                  </a:cubicBezTo>
                  <a:cubicBezTo>
                    <a:pt x="77143" y="32492"/>
                    <a:pt x="77279" y="32892"/>
                    <a:pt x="77474" y="33126"/>
                  </a:cubicBezTo>
                  <a:cubicBezTo>
                    <a:pt x="77830" y="33563"/>
                    <a:pt x="78559" y="33892"/>
                    <a:pt x="79019" y="33892"/>
                  </a:cubicBezTo>
                  <a:cubicBezTo>
                    <a:pt x="79251" y="33892"/>
                    <a:pt x="79415" y="33808"/>
                    <a:pt x="79427" y="33610"/>
                  </a:cubicBezTo>
                  <a:cubicBezTo>
                    <a:pt x="79485" y="32639"/>
                    <a:pt x="79866" y="32465"/>
                    <a:pt x="80317" y="32465"/>
                  </a:cubicBezTo>
                  <a:cubicBezTo>
                    <a:pt x="80569" y="32465"/>
                    <a:pt x="80843" y="32519"/>
                    <a:pt x="81095" y="32519"/>
                  </a:cubicBezTo>
                  <a:cubicBezTo>
                    <a:pt x="81194" y="32519"/>
                    <a:pt x="81290" y="32511"/>
                    <a:pt x="81380" y="32487"/>
                  </a:cubicBezTo>
                  <a:cubicBezTo>
                    <a:pt x="81894" y="32340"/>
                    <a:pt x="82271" y="31830"/>
                    <a:pt x="82830" y="31830"/>
                  </a:cubicBezTo>
                  <a:cubicBezTo>
                    <a:pt x="82928" y="31830"/>
                    <a:pt x="83031" y="31846"/>
                    <a:pt x="83142" y="31882"/>
                  </a:cubicBezTo>
                  <a:cubicBezTo>
                    <a:pt x="82658" y="32470"/>
                    <a:pt x="82192" y="33075"/>
                    <a:pt x="81708" y="33679"/>
                  </a:cubicBezTo>
                  <a:cubicBezTo>
                    <a:pt x="81604" y="33766"/>
                    <a:pt x="81483" y="33835"/>
                    <a:pt x="81362" y="33904"/>
                  </a:cubicBezTo>
                  <a:cubicBezTo>
                    <a:pt x="81034" y="34129"/>
                    <a:pt x="80775" y="34423"/>
                    <a:pt x="80878" y="34872"/>
                  </a:cubicBezTo>
                  <a:cubicBezTo>
                    <a:pt x="80999" y="35304"/>
                    <a:pt x="81380" y="35252"/>
                    <a:pt x="81673" y="35425"/>
                  </a:cubicBezTo>
                  <a:cubicBezTo>
                    <a:pt x="81973" y="35596"/>
                    <a:pt x="82292" y="35648"/>
                    <a:pt x="82615" y="35648"/>
                  </a:cubicBezTo>
                  <a:cubicBezTo>
                    <a:pt x="83130" y="35648"/>
                    <a:pt x="83658" y="35514"/>
                    <a:pt x="84141" y="35514"/>
                  </a:cubicBezTo>
                  <a:cubicBezTo>
                    <a:pt x="84489" y="35514"/>
                    <a:pt x="84814" y="35584"/>
                    <a:pt x="85095" y="35822"/>
                  </a:cubicBezTo>
                  <a:cubicBezTo>
                    <a:pt x="85535" y="36187"/>
                    <a:pt x="85875" y="36332"/>
                    <a:pt x="86134" y="36332"/>
                  </a:cubicBezTo>
                  <a:cubicBezTo>
                    <a:pt x="86710" y="36332"/>
                    <a:pt x="86887" y="35618"/>
                    <a:pt x="86875" y="35010"/>
                  </a:cubicBezTo>
                  <a:cubicBezTo>
                    <a:pt x="86858" y="34215"/>
                    <a:pt x="87601" y="32729"/>
                    <a:pt x="85665" y="32625"/>
                  </a:cubicBezTo>
                  <a:cubicBezTo>
                    <a:pt x="84991" y="32591"/>
                    <a:pt x="85130" y="31986"/>
                    <a:pt x="85596" y="31485"/>
                  </a:cubicBezTo>
                  <a:cubicBezTo>
                    <a:pt x="87186" y="29791"/>
                    <a:pt x="86650" y="27527"/>
                    <a:pt x="84508" y="26767"/>
                  </a:cubicBezTo>
                  <a:cubicBezTo>
                    <a:pt x="84006" y="26594"/>
                    <a:pt x="83557" y="26214"/>
                    <a:pt x="83661" y="25834"/>
                  </a:cubicBezTo>
                  <a:cubicBezTo>
                    <a:pt x="83972" y="24503"/>
                    <a:pt x="83039" y="23432"/>
                    <a:pt x="83090" y="22170"/>
                  </a:cubicBezTo>
                  <a:cubicBezTo>
                    <a:pt x="83108" y="21773"/>
                    <a:pt x="83073" y="21375"/>
                    <a:pt x="82624" y="21220"/>
                  </a:cubicBezTo>
                  <a:cubicBezTo>
                    <a:pt x="82529" y="21188"/>
                    <a:pt x="82437" y="21174"/>
                    <a:pt x="82348" y="21174"/>
                  </a:cubicBezTo>
                  <a:cubicBezTo>
                    <a:pt x="82049" y="21174"/>
                    <a:pt x="81787" y="21339"/>
                    <a:pt x="81587" y="21565"/>
                  </a:cubicBezTo>
                  <a:cubicBezTo>
                    <a:pt x="81086" y="22135"/>
                    <a:pt x="80464" y="22602"/>
                    <a:pt x="79755" y="22913"/>
                  </a:cubicBezTo>
                  <a:cubicBezTo>
                    <a:pt x="79583" y="22995"/>
                    <a:pt x="79411" y="23071"/>
                    <a:pt x="79247" y="23071"/>
                  </a:cubicBezTo>
                  <a:cubicBezTo>
                    <a:pt x="79097" y="23071"/>
                    <a:pt x="78954" y="23008"/>
                    <a:pt x="78822" y="22827"/>
                  </a:cubicBezTo>
                  <a:cubicBezTo>
                    <a:pt x="78563" y="22498"/>
                    <a:pt x="78753" y="22274"/>
                    <a:pt x="78960" y="22015"/>
                  </a:cubicBezTo>
                  <a:cubicBezTo>
                    <a:pt x="79496" y="21254"/>
                    <a:pt x="79254" y="20736"/>
                    <a:pt x="78459" y="20338"/>
                  </a:cubicBezTo>
                  <a:cubicBezTo>
                    <a:pt x="78131" y="20165"/>
                    <a:pt x="77837" y="19941"/>
                    <a:pt x="77578" y="19664"/>
                  </a:cubicBezTo>
                  <a:cubicBezTo>
                    <a:pt x="77168" y="19146"/>
                    <a:pt x="76356" y="18913"/>
                    <a:pt x="75491" y="18913"/>
                  </a:cubicBezTo>
                  <a:cubicBezTo>
                    <a:pt x="74278" y="18913"/>
                    <a:pt x="72961" y="19371"/>
                    <a:pt x="72497" y="20148"/>
                  </a:cubicBezTo>
                  <a:cubicBezTo>
                    <a:pt x="72065" y="20874"/>
                    <a:pt x="71788" y="21824"/>
                    <a:pt x="70803" y="22170"/>
                  </a:cubicBezTo>
                  <a:cubicBezTo>
                    <a:pt x="70354" y="22326"/>
                    <a:pt x="70043" y="22792"/>
                    <a:pt x="70337" y="23276"/>
                  </a:cubicBezTo>
                  <a:cubicBezTo>
                    <a:pt x="71356" y="25004"/>
                    <a:pt x="70043" y="25488"/>
                    <a:pt x="68902" y="26024"/>
                  </a:cubicBezTo>
                  <a:cubicBezTo>
                    <a:pt x="67693" y="26577"/>
                    <a:pt x="66241" y="26801"/>
                    <a:pt x="66345" y="28685"/>
                  </a:cubicBezTo>
                  <a:cubicBezTo>
                    <a:pt x="66379" y="29117"/>
                    <a:pt x="65895" y="29601"/>
                    <a:pt x="65584" y="30016"/>
                  </a:cubicBezTo>
                  <a:cubicBezTo>
                    <a:pt x="65442" y="30197"/>
                    <a:pt x="65232" y="30465"/>
                    <a:pt x="64983" y="30465"/>
                  </a:cubicBezTo>
                  <a:cubicBezTo>
                    <a:pt x="64899" y="30465"/>
                    <a:pt x="64811" y="30435"/>
                    <a:pt x="64720" y="30361"/>
                  </a:cubicBezTo>
                  <a:cubicBezTo>
                    <a:pt x="64409" y="30120"/>
                    <a:pt x="64288" y="29705"/>
                    <a:pt x="64409" y="29342"/>
                  </a:cubicBezTo>
                  <a:cubicBezTo>
                    <a:pt x="64893" y="27596"/>
                    <a:pt x="65083" y="25989"/>
                    <a:pt x="62508" y="25903"/>
                  </a:cubicBezTo>
                  <a:cubicBezTo>
                    <a:pt x="62249" y="25903"/>
                    <a:pt x="61938" y="25644"/>
                    <a:pt x="61748" y="25436"/>
                  </a:cubicBezTo>
                  <a:cubicBezTo>
                    <a:pt x="61084" y="24759"/>
                    <a:pt x="60400" y="24243"/>
                    <a:pt x="59552" y="24243"/>
                  </a:cubicBezTo>
                  <a:cubicBezTo>
                    <a:pt x="59252" y="24243"/>
                    <a:pt x="58932" y="24307"/>
                    <a:pt x="58585" y="24451"/>
                  </a:cubicBezTo>
                  <a:cubicBezTo>
                    <a:pt x="58566" y="24457"/>
                    <a:pt x="58545" y="24459"/>
                    <a:pt x="58523" y="24459"/>
                  </a:cubicBezTo>
                  <a:cubicBezTo>
                    <a:pt x="58409" y="24459"/>
                    <a:pt x="58269" y="24394"/>
                    <a:pt x="58153" y="24365"/>
                  </a:cubicBezTo>
                  <a:cubicBezTo>
                    <a:pt x="58758" y="23501"/>
                    <a:pt x="57687" y="22429"/>
                    <a:pt x="58827" y="21462"/>
                  </a:cubicBezTo>
                  <a:cubicBezTo>
                    <a:pt x="61800" y="18990"/>
                    <a:pt x="65757" y="18558"/>
                    <a:pt x="68781" y="16294"/>
                  </a:cubicBezTo>
                  <a:lnTo>
                    <a:pt x="69455" y="15828"/>
                  </a:lnTo>
                  <a:cubicBezTo>
                    <a:pt x="70337" y="15586"/>
                    <a:pt x="71218" y="15206"/>
                    <a:pt x="72117" y="15119"/>
                  </a:cubicBezTo>
                  <a:cubicBezTo>
                    <a:pt x="74346" y="14912"/>
                    <a:pt x="75331" y="13910"/>
                    <a:pt x="75262" y="11767"/>
                  </a:cubicBezTo>
                  <a:cubicBezTo>
                    <a:pt x="75262" y="11596"/>
                    <a:pt x="75299" y="11543"/>
                    <a:pt x="75353" y="11543"/>
                  </a:cubicBezTo>
                  <a:cubicBezTo>
                    <a:pt x="75441" y="11543"/>
                    <a:pt x="75574" y="11687"/>
                    <a:pt x="75659" y="11698"/>
                  </a:cubicBezTo>
                  <a:cubicBezTo>
                    <a:pt x="76835" y="11749"/>
                    <a:pt x="77733" y="12683"/>
                    <a:pt x="78943" y="12752"/>
                  </a:cubicBezTo>
                  <a:cubicBezTo>
                    <a:pt x="79461" y="12769"/>
                    <a:pt x="79945" y="13391"/>
                    <a:pt x="80412" y="13789"/>
                  </a:cubicBezTo>
                  <a:cubicBezTo>
                    <a:pt x="80395" y="13944"/>
                    <a:pt x="80325" y="14082"/>
                    <a:pt x="80204" y="14203"/>
                  </a:cubicBezTo>
                  <a:cubicBezTo>
                    <a:pt x="79099" y="14649"/>
                    <a:pt x="78211" y="15599"/>
                    <a:pt x="76924" y="15599"/>
                  </a:cubicBezTo>
                  <a:cubicBezTo>
                    <a:pt x="76763" y="15599"/>
                    <a:pt x="76595" y="15584"/>
                    <a:pt x="76420" y="15551"/>
                  </a:cubicBezTo>
                  <a:cubicBezTo>
                    <a:pt x="76325" y="15534"/>
                    <a:pt x="76229" y="15525"/>
                    <a:pt x="76135" y="15525"/>
                  </a:cubicBezTo>
                  <a:cubicBezTo>
                    <a:pt x="75478" y="15525"/>
                    <a:pt x="74895" y="15947"/>
                    <a:pt x="74985" y="16778"/>
                  </a:cubicBezTo>
                  <a:cubicBezTo>
                    <a:pt x="75041" y="17437"/>
                    <a:pt x="75422" y="17620"/>
                    <a:pt x="75866" y="17620"/>
                  </a:cubicBezTo>
                  <a:cubicBezTo>
                    <a:pt x="76109" y="17620"/>
                    <a:pt x="76372" y="17565"/>
                    <a:pt x="76610" y="17504"/>
                  </a:cubicBezTo>
                  <a:cubicBezTo>
                    <a:pt x="76822" y="17451"/>
                    <a:pt x="77015" y="17425"/>
                    <a:pt x="77193" y="17425"/>
                  </a:cubicBezTo>
                  <a:cubicBezTo>
                    <a:pt x="77828" y="17425"/>
                    <a:pt x="78286" y="17750"/>
                    <a:pt x="78839" y="18316"/>
                  </a:cubicBezTo>
                  <a:cubicBezTo>
                    <a:pt x="79617" y="19094"/>
                    <a:pt x="80723" y="19612"/>
                    <a:pt x="81794" y="19993"/>
                  </a:cubicBezTo>
                  <a:cubicBezTo>
                    <a:pt x="81906" y="20034"/>
                    <a:pt x="82005" y="20053"/>
                    <a:pt x="82094" y="20053"/>
                  </a:cubicBezTo>
                  <a:cubicBezTo>
                    <a:pt x="82595" y="20053"/>
                    <a:pt x="82747" y="19445"/>
                    <a:pt x="82762" y="18887"/>
                  </a:cubicBezTo>
                  <a:cubicBezTo>
                    <a:pt x="82805" y="18878"/>
                    <a:pt x="82849" y="18874"/>
                    <a:pt x="82892" y="18874"/>
                  </a:cubicBezTo>
                  <a:cubicBezTo>
                    <a:pt x="82935" y="18874"/>
                    <a:pt x="82978" y="18878"/>
                    <a:pt x="83021" y="18887"/>
                  </a:cubicBezTo>
                  <a:cubicBezTo>
                    <a:pt x="83375" y="18985"/>
                    <a:pt x="83662" y="19030"/>
                    <a:pt x="83892" y="19030"/>
                  </a:cubicBezTo>
                  <a:cubicBezTo>
                    <a:pt x="85038" y="19030"/>
                    <a:pt x="84816" y="17932"/>
                    <a:pt x="84629" y="16882"/>
                  </a:cubicBezTo>
                  <a:cubicBezTo>
                    <a:pt x="84577" y="16588"/>
                    <a:pt x="84404" y="16122"/>
                    <a:pt x="84525" y="16018"/>
                  </a:cubicBezTo>
                  <a:cubicBezTo>
                    <a:pt x="84606" y="15948"/>
                    <a:pt x="84680" y="15920"/>
                    <a:pt x="84749" y="15920"/>
                  </a:cubicBezTo>
                  <a:cubicBezTo>
                    <a:pt x="84985" y="15920"/>
                    <a:pt x="85161" y="16252"/>
                    <a:pt x="85389" y="16346"/>
                  </a:cubicBezTo>
                  <a:cubicBezTo>
                    <a:pt x="85637" y="16436"/>
                    <a:pt x="85876" y="16474"/>
                    <a:pt x="86110" y="16474"/>
                  </a:cubicBezTo>
                  <a:cubicBezTo>
                    <a:pt x="86771" y="16474"/>
                    <a:pt x="87381" y="16174"/>
                    <a:pt x="87981" y="15931"/>
                  </a:cubicBezTo>
                  <a:cubicBezTo>
                    <a:pt x="88344" y="15793"/>
                    <a:pt x="88500" y="15275"/>
                    <a:pt x="88258" y="15033"/>
                  </a:cubicBezTo>
                  <a:cubicBezTo>
                    <a:pt x="87065" y="13754"/>
                    <a:pt x="85976" y="12406"/>
                    <a:pt x="84819" y="11110"/>
                  </a:cubicBezTo>
                  <a:cubicBezTo>
                    <a:pt x="84162" y="10350"/>
                    <a:pt x="83160" y="9779"/>
                    <a:pt x="82537" y="8915"/>
                  </a:cubicBezTo>
                  <a:cubicBezTo>
                    <a:pt x="82209" y="8379"/>
                    <a:pt x="81639" y="8034"/>
                    <a:pt x="81017" y="7999"/>
                  </a:cubicBezTo>
                  <a:cubicBezTo>
                    <a:pt x="80983" y="7995"/>
                    <a:pt x="80950" y="7994"/>
                    <a:pt x="80916" y="7994"/>
                  </a:cubicBezTo>
                  <a:cubicBezTo>
                    <a:pt x="80688" y="7994"/>
                    <a:pt x="80453" y="8074"/>
                    <a:pt x="80228" y="8074"/>
                  </a:cubicBezTo>
                  <a:cubicBezTo>
                    <a:pt x="80056" y="8074"/>
                    <a:pt x="79890" y="8027"/>
                    <a:pt x="79738" y="7861"/>
                  </a:cubicBezTo>
                  <a:cubicBezTo>
                    <a:pt x="80170" y="7757"/>
                    <a:pt x="80602" y="7654"/>
                    <a:pt x="81017" y="7585"/>
                  </a:cubicBezTo>
                  <a:cubicBezTo>
                    <a:pt x="81518" y="7481"/>
                    <a:pt x="82192" y="7567"/>
                    <a:pt x="82226" y="6859"/>
                  </a:cubicBezTo>
                  <a:cubicBezTo>
                    <a:pt x="82278" y="6202"/>
                    <a:pt x="81673" y="6167"/>
                    <a:pt x="81207" y="6046"/>
                  </a:cubicBezTo>
                  <a:cubicBezTo>
                    <a:pt x="81086" y="6012"/>
                    <a:pt x="80948" y="5960"/>
                    <a:pt x="80844" y="5891"/>
                  </a:cubicBezTo>
                  <a:cubicBezTo>
                    <a:pt x="80958" y="5878"/>
                    <a:pt x="81101" y="5837"/>
                    <a:pt x="81223" y="5837"/>
                  </a:cubicBezTo>
                  <a:cubicBezTo>
                    <a:pt x="81267" y="5837"/>
                    <a:pt x="81309" y="5843"/>
                    <a:pt x="81345" y="5856"/>
                  </a:cubicBezTo>
                  <a:cubicBezTo>
                    <a:pt x="81816" y="6065"/>
                    <a:pt x="82272" y="6151"/>
                    <a:pt x="82714" y="6151"/>
                  </a:cubicBezTo>
                  <a:cubicBezTo>
                    <a:pt x="83993" y="6151"/>
                    <a:pt x="85157" y="5437"/>
                    <a:pt x="86236" y="4923"/>
                  </a:cubicBezTo>
                  <a:cubicBezTo>
                    <a:pt x="89182" y="3528"/>
                    <a:pt x="92334" y="3094"/>
                    <a:pt x="95401" y="2235"/>
                  </a:cubicBezTo>
                  <a:lnTo>
                    <a:pt x="95401" y="2235"/>
                  </a:lnTo>
                  <a:cubicBezTo>
                    <a:pt x="93986" y="3267"/>
                    <a:pt x="92263" y="3834"/>
                    <a:pt x="90504" y="3834"/>
                  </a:cubicBezTo>
                  <a:cubicBezTo>
                    <a:pt x="90401" y="3834"/>
                    <a:pt x="90295" y="3831"/>
                    <a:pt x="90191" y="3831"/>
                  </a:cubicBezTo>
                  <a:cubicBezTo>
                    <a:pt x="89827" y="3831"/>
                    <a:pt x="89479" y="3873"/>
                    <a:pt x="89277" y="4249"/>
                  </a:cubicBezTo>
                  <a:cubicBezTo>
                    <a:pt x="89018" y="4802"/>
                    <a:pt x="89467" y="5113"/>
                    <a:pt x="89744" y="5528"/>
                  </a:cubicBezTo>
                  <a:cubicBezTo>
                    <a:pt x="90251" y="6307"/>
                    <a:pt x="90887" y="6586"/>
                    <a:pt x="91608" y="6586"/>
                  </a:cubicBezTo>
                  <a:cubicBezTo>
                    <a:pt x="91943" y="6586"/>
                    <a:pt x="92297" y="6525"/>
                    <a:pt x="92664" y="6427"/>
                  </a:cubicBezTo>
                  <a:cubicBezTo>
                    <a:pt x="93037" y="6322"/>
                    <a:pt x="93404" y="6272"/>
                    <a:pt x="93755" y="6272"/>
                  </a:cubicBezTo>
                  <a:cubicBezTo>
                    <a:pt x="95314" y="6272"/>
                    <a:pt x="96561" y="7243"/>
                    <a:pt x="96518" y="8639"/>
                  </a:cubicBezTo>
                  <a:cubicBezTo>
                    <a:pt x="96501" y="9123"/>
                    <a:pt x="96000" y="9710"/>
                    <a:pt x="96155" y="10073"/>
                  </a:cubicBezTo>
                  <a:cubicBezTo>
                    <a:pt x="96656" y="11300"/>
                    <a:pt x="95758" y="12302"/>
                    <a:pt x="95378" y="13045"/>
                  </a:cubicBezTo>
                  <a:cubicBezTo>
                    <a:pt x="94393" y="15016"/>
                    <a:pt x="93649" y="16709"/>
                    <a:pt x="95412" y="18541"/>
                  </a:cubicBezTo>
                  <a:cubicBezTo>
                    <a:pt x="95602" y="18714"/>
                    <a:pt x="95723" y="18938"/>
                    <a:pt x="95758" y="19180"/>
                  </a:cubicBezTo>
                  <a:cubicBezTo>
                    <a:pt x="95810" y="21358"/>
                    <a:pt x="97901" y="20788"/>
                    <a:pt x="99007" y="21479"/>
                  </a:cubicBezTo>
                  <a:cubicBezTo>
                    <a:pt x="99192" y="21597"/>
                    <a:pt x="99367" y="21648"/>
                    <a:pt x="99531" y="21648"/>
                  </a:cubicBezTo>
                  <a:cubicBezTo>
                    <a:pt x="100207" y="21648"/>
                    <a:pt x="100708" y="20784"/>
                    <a:pt x="101098" y="20200"/>
                  </a:cubicBezTo>
                  <a:cubicBezTo>
                    <a:pt x="102256" y="18472"/>
                    <a:pt x="104088" y="17055"/>
                    <a:pt x="105729" y="16536"/>
                  </a:cubicBezTo>
                  <a:cubicBezTo>
                    <a:pt x="109220" y="15396"/>
                    <a:pt x="112486" y="13547"/>
                    <a:pt x="116254" y="13115"/>
                  </a:cubicBezTo>
                  <a:cubicBezTo>
                    <a:pt x="117965" y="12907"/>
                    <a:pt x="119935" y="12320"/>
                    <a:pt x="120021" y="9883"/>
                  </a:cubicBezTo>
                  <a:cubicBezTo>
                    <a:pt x="120021" y="9693"/>
                    <a:pt x="120349" y="9485"/>
                    <a:pt x="120557" y="9330"/>
                  </a:cubicBezTo>
                  <a:cubicBezTo>
                    <a:pt x="121663" y="8552"/>
                    <a:pt x="123132" y="8034"/>
                    <a:pt x="122631" y="6202"/>
                  </a:cubicBezTo>
                  <a:cubicBezTo>
                    <a:pt x="122594" y="6055"/>
                    <a:pt x="122626" y="6020"/>
                    <a:pt x="122682" y="6020"/>
                  </a:cubicBezTo>
                  <a:cubicBezTo>
                    <a:pt x="122731" y="6020"/>
                    <a:pt x="122799" y="6046"/>
                    <a:pt x="122855" y="6046"/>
                  </a:cubicBezTo>
                  <a:cubicBezTo>
                    <a:pt x="122928" y="6051"/>
                    <a:pt x="122998" y="6053"/>
                    <a:pt x="123064" y="6053"/>
                  </a:cubicBezTo>
                  <a:cubicBezTo>
                    <a:pt x="124269" y="6053"/>
                    <a:pt x="124381" y="5321"/>
                    <a:pt x="123840" y="4387"/>
                  </a:cubicBezTo>
                  <a:cubicBezTo>
                    <a:pt x="123581" y="3921"/>
                    <a:pt x="123875" y="3955"/>
                    <a:pt x="124048" y="3817"/>
                  </a:cubicBezTo>
                  <a:cubicBezTo>
                    <a:pt x="125240" y="2867"/>
                    <a:pt x="126640" y="2728"/>
                    <a:pt x="128092" y="2659"/>
                  </a:cubicBezTo>
                  <a:cubicBezTo>
                    <a:pt x="128575" y="2625"/>
                    <a:pt x="129180" y="2521"/>
                    <a:pt x="129249" y="1934"/>
                  </a:cubicBezTo>
                  <a:cubicBezTo>
                    <a:pt x="129301" y="1363"/>
                    <a:pt x="128714" y="1242"/>
                    <a:pt x="128299" y="1190"/>
                  </a:cubicBezTo>
                  <a:cubicBezTo>
                    <a:pt x="125707" y="948"/>
                    <a:pt x="123132" y="430"/>
                    <a:pt x="120557" y="171"/>
                  </a:cubicBezTo>
                  <a:cubicBezTo>
                    <a:pt x="119360" y="50"/>
                    <a:pt x="118163" y="0"/>
                    <a:pt x="116966"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9"/>
            <p:cNvSpPr/>
            <p:nvPr/>
          </p:nvSpPr>
          <p:spPr>
            <a:xfrm>
              <a:off x="1581325" y="1051125"/>
              <a:ext cx="283000" cy="91675"/>
            </a:xfrm>
            <a:custGeom>
              <a:avLst/>
              <a:gdLst/>
              <a:ahLst/>
              <a:cxnLst/>
              <a:rect l="l" t="t" r="r" b="b"/>
              <a:pathLst>
                <a:path w="11320" h="3667" extrusionOk="0">
                  <a:moveTo>
                    <a:pt x="6214" y="0"/>
                  </a:moveTo>
                  <a:cubicBezTo>
                    <a:pt x="5926" y="0"/>
                    <a:pt x="5584" y="48"/>
                    <a:pt x="5219" y="71"/>
                  </a:cubicBezTo>
                  <a:cubicBezTo>
                    <a:pt x="5082" y="56"/>
                    <a:pt x="4943" y="49"/>
                    <a:pt x="4804" y="49"/>
                  </a:cubicBezTo>
                  <a:cubicBezTo>
                    <a:pt x="3493" y="49"/>
                    <a:pt x="2115" y="667"/>
                    <a:pt x="709" y="1073"/>
                  </a:cubicBezTo>
                  <a:cubicBezTo>
                    <a:pt x="432" y="1177"/>
                    <a:pt x="208" y="1401"/>
                    <a:pt x="69" y="1678"/>
                  </a:cubicBezTo>
                  <a:cubicBezTo>
                    <a:pt x="0" y="1781"/>
                    <a:pt x="242" y="2213"/>
                    <a:pt x="363" y="2231"/>
                  </a:cubicBezTo>
                  <a:cubicBezTo>
                    <a:pt x="2163" y="2438"/>
                    <a:pt x="3786" y="3667"/>
                    <a:pt x="5640" y="3667"/>
                  </a:cubicBezTo>
                  <a:cubicBezTo>
                    <a:pt x="6100" y="3667"/>
                    <a:pt x="6574" y="3591"/>
                    <a:pt x="7068" y="3406"/>
                  </a:cubicBezTo>
                  <a:cubicBezTo>
                    <a:pt x="7396" y="3281"/>
                    <a:pt x="7767" y="3236"/>
                    <a:pt x="8142" y="3236"/>
                  </a:cubicBezTo>
                  <a:cubicBezTo>
                    <a:pt x="8439" y="3236"/>
                    <a:pt x="8738" y="3264"/>
                    <a:pt x="9021" y="3302"/>
                  </a:cubicBezTo>
                  <a:cubicBezTo>
                    <a:pt x="9277" y="3340"/>
                    <a:pt x="9523" y="3370"/>
                    <a:pt x="9759" y="3370"/>
                  </a:cubicBezTo>
                  <a:cubicBezTo>
                    <a:pt x="10271" y="3370"/>
                    <a:pt x="10728" y="3229"/>
                    <a:pt x="11095" y="2732"/>
                  </a:cubicBezTo>
                  <a:cubicBezTo>
                    <a:pt x="11320" y="2473"/>
                    <a:pt x="11268" y="2075"/>
                    <a:pt x="10991" y="1885"/>
                  </a:cubicBezTo>
                  <a:cubicBezTo>
                    <a:pt x="10479" y="1524"/>
                    <a:pt x="10006" y="1077"/>
                    <a:pt x="9430" y="1077"/>
                  </a:cubicBezTo>
                  <a:cubicBezTo>
                    <a:pt x="9151" y="1077"/>
                    <a:pt x="8847" y="1182"/>
                    <a:pt x="8503" y="1453"/>
                  </a:cubicBezTo>
                  <a:cubicBezTo>
                    <a:pt x="8280" y="1626"/>
                    <a:pt x="7919" y="1737"/>
                    <a:pt x="7612" y="1737"/>
                  </a:cubicBezTo>
                  <a:cubicBezTo>
                    <a:pt x="7277" y="1737"/>
                    <a:pt x="7006" y="1605"/>
                    <a:pt x="7051" y="1280"/>
                  </a:cubicBezTo>
                  <a:cubicBezTo>
                    <a:pt x="7179" y="207"/>
                    <a:pt x="6812" y="0"/>
                    <a:pt x="6214"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19"/>
            <p:cNvSpPr/>
            <p:nvPr/>
          </p:nvSpPr>
          <p:spPr>
            <a:xfrm>
              <a:off x="3144425" y="1319375"/>
              <a:ext cx="213450" cy="95575"/>
            </a:xfrm>
            <a:custGeom>
              <a:avLst/>
              <a:gdLst/>
              <a:ahLst/>
              <a:cxnLst/>
              <a:rect l="l" t="t" r="r" b="b"/>
              <a:pathLst>
                <a:path w="8538" h="3823" extrusionOk="0">
                  <a:moveTo>
                    <a:pt x="6155" y="1"/>
                  </a:moveTo>
                  <a:cubicBezTo>
                    <a:pt x="6054" y="1"/>
                    <a:pt x="5950" y="7"/>
                    <a:pt x="5842" y="20"/>
                  </a:cubicBezTo>
                  <a:cubicBezTo>
                    <a:pt x="4846" y="139"/>
                    <a:pt x="3874" y="469"/>
                    <a:pt x="2859" y="469"/>
                  </a:cubicBezTo>
                  <a:cubicBezTo>
                    <a:pt x="2396" y="469"/>
                    <a:pt x="1923" y="400"/>
                    <a:pt x="1435" y="211"/>
                  </a:cubicBezTo>
                  <a:cubicBezTo>
                    <a:pt x="1292" y="150"/>
                    <a:pt x="1133" y="113"/>
                    <a:pt x="974" y="113"/>
                  </a:cubicBezTo>
                  <a:cubicBezTo>
                    <a:pt x="501" y="113"/>
                    <a:pt x="35" y="441"/>
                    <a:pt x="35" y="1438"/>
                  </a:cubicBezTo>
                  <a:cubicBezTo>
                    <a:pt x="1" y="3771"/>
                    <a:pt x="1573" y="3580"/>
                    <a:pt x="3025" y="3822"/>
                  </a:cubicBezTo>
                  <a:cubicBezTo>
                    <a:pt x="4338" y="3753"/>
                    <a:pt x="5617" y="3408"/>
                    <a:pt x="6792" y="2837"/>
                  </a:cubicBezTo>
                  <a:cubicBezTo>
                    <a:pt x="7415" y="2526"/>
                    <a:pt x="8538" y="2474"/>
                    <a:pt x="8192" y="1541"/>
                  </a:cubicBezTo>
                  <a:cubicBezTo>
                    <a:pt x="7892" y="720"/>
                    <a:pt x="7218" y="1"/>
                    <a:pt x="615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19"/>
            <p:cNvSpPr/>
            <p:nvPr/>
          </p:nvSpPr>
          <p:spPr>
            <a:xfrm>
              <a:off x="1453000" y="2509000"/>
              <a:ext cx="263575" cy="113100"/>
            </a:xfrm>
            <a:custGeom>
              <a:avLst/>
              <a:gdLst/>
              <a:ahLst/>
              <a:cxnLst/>
              <a:rect l="l" t="t" r="r" b="b"/>
              <a:pathLst>
                <a:path w="10543" h="4524" extrusionOk="0">
                  <a:moveTo>
                    <a:pt x="3451" y="1"/>
                  </a:moveTo>
                  <a:cubicBezTo>
                    <a:pt x="2445" y="1"/>
                    <a:pt x="1486" y="228"/>
                    <a:pt x="761" y="702"/>
                  </a:cubicBezTo>
                  <a:cubicBezTo>
                    <a:pt x="398" y="927"/>
                    <a:pt x="1" y="1186"/>
                    <a:pt x="243" y="1687"/>
                  </a:cubicBezTo>
                  <a:cubicBezTo>
                    <a:pt x="390" y="1972"/>
                    <a:pt x="609" y="2083"/>
                    <a:pt x="855" y="2083"/>
                  </a:cubicBezTo>
                  <a:cubicBezTo>
                    <a:pt x="1012" y="2083"/>
                    <a:pt x="1180" y="2038"/>
                    <a:pt x="1349" y="1964"/>
                  </a:cubicBezTo>
                  <a:cubicBezTo>
                    <a:pt x="1677" y="1828"/>
                    <a:pt x="1990" y="1776"/>
                    <a:pt x="2298" y="1776"/>
                  </a:cubicBezTo>
                  <a:cubicBezTo>
                    <a:pt x="2932" y="1776"/>
                    <a:pt x="3543" y="1997"/>
                    <a:pt x="4217" y="2171"/>
                  </a:cubicBezTo>
                  <a:cubicBezTo>
                    <a:pt x="5708" y="2540"/>
                    <a:pt x="6405" y="4523"/>
                    <a:pt x="7868" y="4523"/>
                  </a:cubicBezTo>
                  <a:cubicBezTo>
                    <a:pt x="8118" y="4523"/>
                    <a:pt x="8391" y="4465"/>
                    <a:pt x="8693" y="4332"/>
                  </a:cubicBezTo>
                  <a:cubicBezTo>
                    <a:pt x="8824" y="4337"/>
                    <a:pt x="8947" y="4340"/>
                    <a:pt x="9062" y="4340"/>
                  </a:cubicBezTo>
                  <a:cubicBezTo>
                    <a:pt x="10032" y="4340"/>
                    <a:pt x="10475" y="4144"/>
                    <a:pt x="10491" y="3727"/>
                  </a:cubicBezTo>
                  <a:cubicBezTo>
                    <a:pt x="10542" y="2897"/>
                    <a:pt x="9817" y="2724"/>
                    <a:pt x="9264" y="2517"/>
                  </a:cubicBezTo>
                  <a:cubicBezTo>
                    <a:pt x="8711" y="2292"/>
                    <a:pt x="8209" y="1964"/>
                    <a:pt x="7777" y="1567"/>
                  </a:cubicBezTo>
                  <a:cubicBezTo>
                    <a:pt x="6685" y="547"/>
                    <a:pt x="5011" y="1"/>
                    <a:pt x="3451"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19"/>
            <p:cNvSpPr/>
            <p:nvPr/>
          </p:nvSpPr>
          <p:spPr>
            <a:xfrm>
              <a:off x="1880725" y="1020350"/>
              <a:ext cx="162025" cy="112025"/>
            </a:xfrm>
            <a:custGeom>
              <a:avLst/>
              <a:gdLst/>
              <a:ahLst/>
              <a:cxnLst/>
              <a:rect l="l" t="t" r="r" b="b"/>
              <a:pathLst>
                <a:path w="6481" h="4481" extrusionOk="0">
                  <a:moveTo>
                    <a:pt x="4294" y="0"/>
                  </a:moveTo>
                  <a:cubicBezTo>
                    <a:pt x="4062" y="0"/>
                    <a:pt x="3818" y="44"/>
                    <a:pt x="3560" y="144"/>
                  </a:cubicBezTo>
                  <a:cubicBezTo>
                    <a:pt x="3094" y="317"/>
                    <a:pt x="2593" y="541"/>
                    <a:pt x="2886" y="1198"/>
                  </a:cubicBezTo>
                  <a:cubicBezTo>
                    <a:pt x="3042" y="1509"/>
                    <a:pt x="3232" y="1820"/>
                    <a:pt x="3457" y="2114"/>
                  </a:cubicBezTo>
                  <a:cubicBezTo>
                    <a:pt x="3147" y="2260"/>
                    <a:pt x="2851" y="2348"/>
                    <a:pt x="2545" y="2348"/>
                  </a:cubicBezTo>
                  <a:cubicBezTo>
                    <a:pt x="2270" y="2348"/>
                    <a:pt x="1987" y="2277"/>
                    <a:pt x="1677" y="2114"/>
                  </a:cubicBezTo>
                  <a:cubicBezTo>
                    <a:pt x="1531" y="2037"/>
                    <a:pt x="1393" y="2002"/>
                    <a:pt x="1262" y="2002"/>
                  </a:cubicBezTo>
                  <a:cubicBezTo>
                    <a:pt x="867" y="2002"/>
                    <a:pt x="545" y="2320"/>
                    <a:pt x="311" y="2736"/>
                  </a:cubicBezTo>
                  <a:cubicBezTo>
                    <a:pt x="0" y="3289"/>
                    <a:pt x="467" y="3479"/>
                    <a:pt x="813" y="3807"/>
                  </a:cubicBezTo>
                  <a:cubicBezTo>
                    <a:pt x="1327" y="4309"/>
                    <a:pt x="1837" y="4480"/>
                    <a:pt x="2344" y="4480"/>
                  </a:cubicBezTo>
                  <a:cubicBezTo>
                    <a:pt x="3164" y="4480"/>
                    <a:pt x="3976" y="4032"/>
                    <a:pt x="4787" y="3807"/>
                  </a:cubicBezTo>
                  <a:lnTo>
                    <a:pt x="5081" y="3514"/>
                  </a:lnTo>
                  <a:cubicBezTo>
                    <a:pt x="5237" y="2788"/>
                    <a:pt x="5098" y="1924"/>
                    <a:pt x="6204" y="1734"/>
                  </a:cubicBezTo>
                  <a:cubicBezTo>
                    <a:pt x="6464" y="1699"/>
                    <a:pt x="6481" y="1129"/>
                    <a:pt x="6222" y="921"/>
                  </a:cubicBezTo>
                  <a:cubicBezTo>
                    <a:pt x="5644" y="436"/>
                    <a:pt x="5027" y="0"/>
                    <a:pt x="4294"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19"/>
            <p:cNvSpPr/>
            <p:nvPr/>
          </p:nvSpPr>
          <p:spPr>
            <a:xfrm>
              <a:off x="1688900" y="2603450"/>
              <a:ext cx="165050" cy="73950"/>
            </a:xfrm>
            <a:custGeom>
              <a:avLst/>
              <a:gdLst/>
              <a:ahLst/>
              <a:cxnLst/>
              <a:rect l="l" t="t" r="r" b="b"/>
              <a:pathLst>
                <a:path w="6602" h="2958" extrusionOk="0">
                  <a:moveTo>
                    <a:pt x="2842" y="0"/>
                  </a:moveTo>
                  <a:cubicBezTo>
                    <a:pt x="2588" y="0"/>
                    <a:pt x="2332" y="28"/>
                    <a:pt x="2074" y="87"/>
                  </a:cubicBezTo>
                  <a:cubicBezTo>
                    <a:pt x="1452" y="225"/>
                    <a:pt x="1055" y="1331"/>
                    <a:pt x="225" y="1694"/>
                  </a:cubicBezTo>
                  <a:cubicBezTo>
                    <a:pt x="0" y="1798"/>
                    <a:pt x="277" y="2247"/>
                    <a:pt x="536" y="2454"/>
                  </a:cubicBezTo>
                  <a:cubicBezTo>
                    <a:pt x="957" y="2789"/>
                    <a:pt x="2162" y="2958"/>
                    <a:pt x="3373" y="2958"/>
                  </a:cubicBezTo>
                  <a:cubicBezTo>
                    <a:pt x="4599" y="2958"/>
                    <a:pt x="5830" y="2785"/>
                    <a:pt x="6256" y="2437"/>
                  </a:cubicBezTo>
                  <a:cubicBezTo>
                    <a:pt x="6395" y="2282"/>
                    <a:pt x="6515" y="2109"/>
                    <a:pt x="6602" y="1919"/>
                  </a:cubicBezTo>
                  <a:cubicBezTo>
                    <a:pt x="6481" y="1711"/>
                    <a:pt x="6429" y="1469"/>
                    <a:pt x="6291" y="1366"/>
                  </a:cubicBezTo>
                  <a:cubicBezTo>
                    <a:pt x="5231" y="636"/>
                    <a:pt x="4065" y="0"/>
                    <a:pt x="284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19"/>
            <p:cNvSpPr/>
            <p:nvPr/>
          </p:nvSpPr>
          <p:spPr>
            <a:xfrm>
              <a:off x="1922200" y="1344925"/>
              <a:ext cx="129625" cy="64525"/>
            </a:xfrm>
            <a:custGeom>
              <a:avLst/>
              <a:gdLst/>
              <a:ahLst/>
              <a:cxnLst/>
              <a:rect l="l" t="t" r="r" b="b"/>
              <a:pathLst>
                <a:path w="5185" h="2581" extrusionOk="0">
                  <a:moveTo>
                    <a:pt x="1901" y="1"/>
                  </a:moveTo>
                  <a:lnTo>
                    <a:pt x="1227" y="467"/>
                  </a:lnTo>
                  <a:cubicBezTo>
                    <a:pt x="934" y="1020"/>
                    <a:pt x="0" y="1383"/>
                    <a:pt x="415" y="2144"/>
                  </a:cubicBezTo>
                  <a:cubicBezTo>
                    <a:pt x="602" y="2475"/>
                    <a:pt x="838" y="2581"/>
                    <a:pt x="1096" y="2581"/>
                  </a:cubicBezTo>
                  <a:cubicBezTo>
                    <a:pt x="1482" y="2581"/>
                    <a:pt x="1915" y="2344"/>
                    <a:pt x="2299" y="2282"/>
                  </a:cubicBezTo>
                  <a:cubicBezTo>
                    <a:pt x="2552" y="2236"/>
                    <a:pt x="2806" y="2213"/>
                    <a:pt x="3064" y="2213"/>
                  </a:cubicBezTo>
                  <a:cubicBezTo>
                    <a:pt x="3194" y="2213"/>
                    <a:pt x="3324" y="2219"/>
                    <a:pt x="3457" y="2230"/>
                  </a:cubicBezTo>
                  <a:cubicBezTo>
                    <a:pt x="3730" y="2245"/>
                    <a:pt x="4039" y="2324"/>
                    <a:pt x="4314" y="2324"/>
                  </a:cubicBezTo>
                  <a:cubicBezTo>
                    <a:pt x="4665" y="2324"/>
                    <a:pt x="4959" y="2195"/>
                    <a:pt x="5047" y="1643"/>
                  </a:cubicBezTo>
                  <a:cubicBezTo>
                    <a:pt x="5185" y="744"/>
                    <a:pt x="4563" y="277"/>
                    <a:pt x="3768" y="122"/>
                  </a:cubicBezTo>
                  <a:cubicBezTo>
                    <a:pt x="3146" y="35"/>
                    <a:pt x="2523" y="1"/>
                    <a:pt x="1901"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19"/>
            <p:cNvSpPr/>
            <p:nvPr/>
          </p:nvSpPr>
          <p:spPr>
            <a:xfrm>
              <a:off x="1787825" y="1030550"/>
              <a:ext cx="94250" cy="44825"/>
            </a:xfrm>
            <a:custGeom>
              <a:avLst/>
              <a:gdLst/>
              <a:ahLst/>
              <a:cxnLst/>
              <a:rect l="l" t="t" r="r" b="b"/>
              <a:pathLst>
                <a:path w="3770" h="1793" extrusionOk="0">
                  <a:moveTo>
                    <a:pt x="2929" y="0"/>
                  </a:moveTo>
                  <a:cubicBezTo>
                    <a:pt x="2800" y="0"/>
                    <a:pt x="2676" y="17"/>
                    <a:pt x="2576" y="47"/>
                  </a:cubicBezTo>
                  <a:cubicBezTo>
                    <a:pt x="2412" y="93"/>
                    <a:pt x="2229" y="105"/>
                    <a:pt x="2039" y="105"/>
                  </a:cubicBezTo>
                  <a:cubicBezTo>
                    <a:pt x="1817" y="105"/>
                    <a:pt x="1584" y="88"/>
                    <a:pt x="1360" y="88"/>
                  </a:cubicBezTo>
                  <a:cubicBezTo>
                    <a:pt x="763" y="88"/>
                    <a:pt x="227" y="208"/>
                    <a:pt x="105" y="1084"/>
                  </a:cubicBezTo>
                  <a:cubicBezTo>
                    <a:pt x="1" y="1792"/>
                    <a:pt x="865" y="1688"/>
                    <a:pt x="1504" y="1740"/>
                  </a:cubicBezTo>
                  <a:cubicBezTo>
                    <a:pt x="2265" y="1568"/>
                    <a:pt x="3405" y="1792"/>
                    <a:pt x="3665" y="652"/>
                  </a:cubicBezTo>
                  <a:cubicBezTo>
                    <a:pt x="3769" y="167"/>
                    <a:pt x="3329" y="0"/>
                    <a:pt x="2929"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19"/>
            <p:cNvSpPr/>
            <p:nvPr/>
          </p:nvSpPr>
          <p:spPr>
            <a:xfrm>
              <a:off x="1870350" y="2639275"/>
              <a:ext cx="59225" cy="44325"/>
            </a:xfrm>
            <a:custGeom>
              <a:avLst/>
              <a:gdLst/>
              <a:ahLst/>
              <a:cxnLst/>
              <a:rect l="l" t="t" r="r" b="b"/>
              <a:pathLst>
                <a:path w="2369" h="1773" extrusionOk="0">
                  <a:moveTo>
                    <a:pt x="922" y="1"/>
                  </a:moveTo>
                  <a:cubicBezTo>
                    <a:pt x="435" y="1"/>
                    <a:pt x="1" y="156"/>
                    <a:pt x="1" y="762"/>
                  </a:cubicBezTo>
                  <a:cubicBezTo>
                    <a:pt x="1" y="1414"/>
                    <a:pt x="337" y="1773"/>
                    <a:pt x="982" y="1773"/>
                  </a:cubicBezTo>
                  <a:cubicBezTo>
                    <a:pt x="1038" y="1773"/>
                    <a:pt x="1097" y="1770"/>
                    <a:pt x="1158" y="1765"/>
                  </a:cubicBezTo>
                  <a:cubicBezTo>
                    <a:pt x="1711" y="1730"/>
                    <a:pt x="2368" y="1678"/>
                    <a:pt x="2299" y="901"/>
                  </a:cubicBezTo>
                  <a:cubicBezTo>
                    <a:pt x="2264" y="175"/>
                    <a:pt x="1642" y="2"/>
                    <a:pt x="1003" y="2"/>
                  </a:cubicBezTo>
                  <a:cubicBezTo>
                    <a:pt x="976" y="1"/>
                    <a:pt x="949" y="1"/>
                    <a:pt x="92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19"/>
            <p:cNvSpPr/>
            <p:nvPr/>
          </p:nvSpPr>
          <p:spPr>
            <a:xfrm>
              <a:off x="2264800" y="4630125"/>
              <a:ext cx="62675" cy="39225"/>
            </a:xfrm>
            <a:custGeom>
              <a:avLst/>
              <a:gdLst/>
              <a:ahLst/>
              <a:cxnLst/>
              <a:rect l="l" t="t" r="r" b="b"/>
              <a:pathLst>
                <a:path w="2507" h="1569" extrusionOk="0">
                  <a:moveTo>
                    <a:pt x="1176" y="52"/>
                  </a:moveTo>
                  <a:cubicBezTo>
                    <a:pt x="675" y="87"/>
                    <a:pt x="1" y="1"/>
                    <a:pt x="1" y="813"/>
                  </a:cubicBezTo>
                  <a:cubicBezTo>
                    <a:pt x="1" y="1241"/>
                    <a:pt x="341" y="1568"/>
                    <a:pt x="742" y="1568"/>
                  </a:cubicBezTo>
                  <a:cubicBezTo>
                    <a:pt x="811" y="1568"/>
                    <a:pt x="881" y="1559"/>
                    <a:pt x="951" y="1539"/>
                  </a:cubicBezTo>
                  <a:cubicBezTo>
                    <a:pt x="1077" y="1515"/>
                    <a:pt x="1221" y="1513"/>
                    <a:pt x="1369" y="1513"/>
                  </a:cubicBezTo>
                  <a:cubicBezTo>
                    <a:pt x="1403" y="1513"/>
                    <a:pt x="1437" y="1513"/>
                    <a:pt x="1471" y="1513"/>
                  </a:cubicBezTo>
                  <a:cubicBezTo>
                    <a:pt x="1947" y="1513"/>
                    <a:pt x="2434" y="1491"/>
                    <a:pt x="2472" y="830"/>
                  </a:cubicBezTo>
                  <a:cubicBezTo>
                    <a:pt x="2506" y="52"/>
                    <a:pt x="1781" y="87"/>
                    <a:pt x="1176" y="52"/>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19"/>
            <p:cNvSpPr/>
            <p:nvPr/>
          </p:nvSpPr>
          <p:spPr>
            <a:xfrm>
              <a:off x="1604225" y="2645350"/>
              <a:ext cx="56175" cy="38275"/>
            </a:xfrm>
            <a:custGeom>
              <a:avLst/>
              <a:gdLst/>
              <a:ahLst/>
              <a:cxnLst/>
              <a:rect l="l" t="t" r="r" b="b"/>
              <a:pathLst>
                <a:path w="2247" h="1531" extrusionOk="0">
                  <a:moveTo>
                    <a:pt x="1003" y="1"/>
                  </a:moveTo>
                  <a:cubicBezTo>
                    <a:pt x="536" y="35"/>
                    <a:pt x="0" y="1"/>
                    <a:pt x="17" y="554"/>
                  </a:cubicBezTo>
                  <a:cubicBezTo>
                    <a:pt x="17" y="1297"/>
                    <a:pt x="640" y="1452"/>
                    <a:pt x="1262" y="1522"/>
                  </a:cubicBezTo>
                  <a:cubicBezTo>
                    <a:pt x="1319" y="1528"/>
                    <a:pt x="1377" y="1531"/>
                    <a:pt x="1434" y="1531"/>
                  </a:cubicBezTo>
                  <a:cubicBezTo>
                    <a:pt x="1857" y="1531"/>
                    <a:pt x="2247" y="1352"/>
                    <a:pt x="2247" y="865"/>
                  </a:cubicBezTo>
                  <a:cubicBezTo>
                    <a:pt x="2247" y="18"/>
                    <a:pt x="1504" y="139"/>
                    <a:pt x="1003"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9"/>
            <p:cNvSpPr/>
            <p:nvPr/>
          </p:nvSpPr>
          <p:spPr>
            <a:xfrm>
              <a:off x="7045475" y="3384250"/>
              <a:ext cx="47375" cy="53550"/>
            </a:xfrm>
            <a:custGeom>
              <a:avLst/>
              <a:gdLst/>
              <a:ahLst/>
              <a:cxnLst/>
              <a:rect l="l" t="t" r="r" b="b"/>
              <a:pathLst>
                <a:path w="1895" h="2142" extrusionOk="0">
                  <a:moveTo>
                    <a:pt x="416" y="1"/>
                  </a:moveTo>
                  <a:cubicBezTo>
                    <a:pt x="93" y="1"/>
                    <a:pt x="0" y="338"/>
                    <a:pt x="63" y="618"/>
                  </a:cubicBezTo>
                  <a:cubicBezTo>
                    <a:pt x="201" y="1292"/>
                    <a:pt x="339" y="2035"/>
                    <a:pt x="1203" y="2139"/>
                  </a:cubicBezTo>
                  <a:cubicBezTo>
                    <a:pt x="1224" y="2141"/>
                    <a:pt x="1245" y="2142"/>
                    <a:pt x="1265" y="2142"/>
                  </a:cubicBezTo>
                  <a:cubicBezTo>
                    <a:pt x="1645" y="2142"/>
                    <a:pt x="1895" y="1835"/>
                    <a:pt x="1895" y="1327"/>
                  </a:cubicBezTo>
                  <a:cubicBezTo>
                    <a:pt x="1670" y="705"/>
                    <a:pt x="1273" y="169"/>
                    <a:pt x="529" y="13"/>
                  </a:cubicBezTo>
                  <a:cubicBezTo>
                    <a:pt x="489" y="5"/>
                    <a:pt x="451" y="1"/>
                    <a:pt x="416"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19"/>
            <p:cNvSpPr/>
            <p:nvPr/>
          </p:nvSpPr>
          <p:spPr>
            <a:xfrm>
              <a:off x="4291500" y="1250400"/>
              <a:ext cx="54900" cy="37900"/>
            </a:xfrm>
            <a:custGeom>
              <a:avLst/>
              <a:gdLst/>
              <a:ahLst/>
              <a:cxnLst/>
              <a:rect l="l" t="t" r="r" b="b"/>
              <a:pathLst>
                <a:path w="2196" h="1516" extrusionOk="0">
                  <a:moveTo>
                    <a:pt x="1013" y="0"/>
                  </a:moveTo>
                  <a:cubicBezTo>
                    <a:pt x="676" y="0"/>
                    <a:pt x="369" y="181"/>
                    <a:pt x="190" y="464"/>
                  </a:cubicBezTo>
                  <a:cubicBezTo>
                    <a:pt x="0" y="706"/>
                    <a:pt x="35" y="1034"/>
                    <a:pt x="259" y="1224"/>
                  </a:cubicBezTo>
                  <a:cubicBezTo>
                    <a:pt x="466" y="1444"/>
                    <a:pt x="678" y="1515"/>
                    <a:pt x="892" y="1515"/>
                  </a:cubicBezTo>
                  <a:cubicBezTo>
                    <a:pt x="1233" y="1515"/>
                    <a:pt x="1579" y="1336"/>
                    <a:pt x="1919" y="1293"/>
                  </a:cubicBezTo>
                  <a:cubicBezTo>
                    <a:pt x="2195" y="567"/>
                    <a:pt x="1901" y="153"/>
                    <a:pt x="1175" y="14"/>
                  </a:cubicBezTo>
                  <a:cubicBezTo>
                    <a:pt x="1121" y="5"/>
                    <a:pt x="1066" y="0"/>
                    <a:pt x="1013"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19"/>
            <p:cNvSpPr/>
            <p:nvPr/>
          </p:nvSpPr>
          <p:spPr>
            <a:xfrm>
              <a:off x="6323375" y="3314875"/>
              <a:ext cx="50125" cy="37325"/>
            </a:xfrm>
            <a:custGeom>
              <a:avLst/>
              <a:gdLst/>
              <a:ahLst/>
              <a:cxnLst/>
              <a:rect l="l" t="t" r="r" b="b"/>
              <a:pathLst>
                <a:path w="2005" h="1493" extrusionOk="0">
                  <a:moveTo>
                    <a:pt x="754" y="1"/>
                  </a:moveTo>
                  <a:cubicBezTo>
                    <a:pt x="409" y="1"/>
                    <a:pt x="93" y="129"/>
                    <a:pt x="52" y="542"/>
                  </a:cubicBezTo>
                  <a:cubicBezTo>
                    <a:pt x="0" y="1198"/>
                    <a:pt x="536" y="1371"/>
                    <a:pt x="1106" y="1492"/>
                  </a:cubicBezTo>
                  <a:cubicBezTo>
                    <a:pt x="1504" y="1475"/>
                    <a:pt x="1988" y="1440"/>
                    <a:pt x="1988" y="905"/>
                  </a:cubicBezTo>
                  <a:cubicBezTo>
                    <a:pt x="2005" y="317"/>
                    <a:pt x="1504" y="110"/>
                    <a:pt x="1020" y="23"/>
                  </a:cubicBezTo>
                  <a:cubicBezTo>
                    <a:pt x="932" y="9"/>
                    <a:pt x="842" y="1"/>
                    <a:pt x="754"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19"/>
            <p:cNvSpPr/>
            <p:nvPr/>
          </p:nvSpPr>
          <p:spPr>
            <a:xfrm>
              <a:off x="6680225" y="1890750"/>
              <a:ext cx="46075" cy="42200"/>
            </a:xfrm>
            <a:custGeom>
              <a:avLst/>
              <a:gdLst/>
              <a:ahLst/>
              <a:cxnLst/>
              <a:rect l="l" t="t" r="r" b="b"/>
              <a:pathLst>
                <a:path w="1843" h="1688" extrusionOk="0">
                  <a:moveTo>
                    <a:pt x="1376" y="1"/>
                  </a:moveTo>
                  <a:cubicBezTo>
                    <a:pt x="1345" y="1"/>
                    <a:pt x="1312" y="4"/>
                    <a:pt x="1280" y="11"/>
                  </a:cubicBezTo>
                  <a:cubicBezTo>
                    <a:pt x="675" y="29"/>
                    <a:pt x="156" y="478"/>
                    <a:pt x="70" y="1083"/>
                  </a:cubicBezTo>
                  <a:cubicBezTo>
                    <a:pt x="1" y="1446"/>
                    <a:pt x="208" y="1670"/>
                    <a:pt x="675" y="1688"/>
                  </a:cubicBezTo>
                  <a:cubicBezTo>
                    <a:pt x="1193" y="1480"/>
                    <a:pt x="1643" y="1135"/>
                    <a:pt x="1781" y="513"/>
                  </a:cubicBezTo>
                  <a:cubicBezTo>
                    <a:pt x="1843" y="250"/>
                    <a:pt x="1642" y="1"/>
                    <a:pt x="1376"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19"/>
            <p:cNvSpPr/>
            <p:nvPr/>
          </p:nvSpPr>
          <p:spPr>
            <a:xfrm>
              <a:off x="3550975" y="1955400"/>
              <a:ext cx="53600" cy="126175"/>
            </a:xfrm>
            <a:custGeom>
              <a:avLst/>
              <a:gdLst/>
              <a:ahLst/>
              <a:cxnLst/>
              <a:rect l="l" t="t" r="r" b="b"/>
              <a:pathLst>
                <a:path w="2144" h="5047" extrusionOk="0">
                  <a:moveTo>
                    <a:pt x="1297" y="0"/>
                  </a:moveTo>
                  <a:cubicBezTo>
                    <a:pt x="778" y="0"/>
                    <a:pt x="260" y="363"/>
                    <a:pt x="364" y="795"/>
                  </a:cubicBezTo>
                  <a:cubicBezTo>
                    <a:pt x="640" y="1850"/>
                    <a:pt x="122" y="2731"/>
                    <a:pt x="1" y="3491"/>
                  </a:cubicBezTo>
                  <a:cubicBezTo>
                    <a:pt x="70" y="4338"/>
                    <a:pt x="1" y="5047"/>
                    <a:pt x="951" y="5047"/>
                  </a:cubicBezTo>
                  <a:cubicBezTo>
                    <a:pt x="1781" y="5047"/>
                    <a:pt x="1971" y="4476"/>
                    <a:pt x="2040" y="3785"/>
                  </a:cubicBezTo>
                  <a:cubicBezTo>
                    <a:pt x="2144" y="2748"/>
                    <a:pt x="1642" y="1746"/>
                    <a:pt x="1936" y="692"/>
                  </a:cubicBezTo>
                  <a:cubicBezTo>
                    <a:pt x="2023" y="381"/>
                    <a:pt x="1712" y="0"/>
                    <a:pt x="1297"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19"/>
            <p:cNvSpPr/>
            <p:nvPr/>
          </p:nvSpPr>
          <p:spPr>
            <a:xfrm>
              <a:off x="3910000" y="2161475"/>
              <a:ext cx="93775" cy="45400"/>
            </a:xfrm>
            <a:custGeom>
              <a:avLst/>
              <a:gdLst/>
              <a:ahLst/>
              <a:cxnLst/>
              <a:rect l="l" t="t" r="r" b="b"/>
              <a:pathLst>
                <a:path w="3751" h="1816" extrusionOk="0">
                  <a:moveTo>
                    <a:pt x="1383" y="1"/>
                  </a:moveTo>
                  <a:cubicBezTo>
                    <a:pt x="778" y="87"/>
                    <a:pt x="1" y="18"/>
                    <a:pt x="122" y="640"/>
                  </a:cubicBezTo>
                  <a:cubicBezTo>
                    <a:pt x="329" y="1625"/>
                    <a:pt x="1297" y="1815"/>
                    <a:pt x="2195" y="1815"/>
                  </a:cubicBezTo>
                  <a:cubicBezTo>
                    <a:pt x="2835" y="1815"/>
                    <a:pt x="3751" y="1712"/>
                    <a:pt x="3613" y="951"/>
                  </a:cubicBezTo>
                  <a:cubicBezTo>
                    <a:pt x="3466" y="240"/>
                    <a:pt x="2970" y="188"/>
                    <a:pt x="2455" y="188"/>
                  </a:cubicBezTo>
                  <a:cubicBezTo>
                    <a:pt x="2366" y="188"/>
                    <a:pt x="2276" y="189"/>
                    <a:pt x="2187" y="189"/>
                  </a:cubicBezTo>
                  <a:cubicBezTo>
                    <a:pt x="1880" y="189"/>
                    <a:pt x="1588" y="170"/>
                    <a:pt x="1383"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19"/>
            <p:cNvSpPr/>
            <p:nvPr/>
          </p:nvSpPr>
          <p:spPr>
            <a:xfrm>
              <a:off x="4125600" y="2173875"/>
              <a:ext cx="50575" cy="37600"/>
            </a:xfrm>
            <a:custGeom>
              <a:avLst/>
              <a:gdLst/>
              <a:ahLst/>
              <a:cxnLst/>
              <a:rect l="l" t="t" r="r" b="b"/>
              <a:pathLst>
                <a:path w="2023" h="1504" extrusionOk="0">
                  <a:moveTo>
                    <a:pt x="1294" y="1"/>
                  </a:moveTo>
                  <a:cubicBezTo>
                    <a:pt x="1249" y="1"/>
                    <a:pt x="1204" y="3"/>
                    <a:pt x="1158" y="6"/>
                  </a:cubicBezTo>
                  <a:cubicBezTo>
                    <a:pt x="691" y="144"/>
                    <a:pt x="0" y="109"/>
                    <a:pt x="17" y="904"/>
                  </a:cubicBezTo>
                  <a:cubicBezTo>
                    <a:pt x="17" y="1352"/>
                    <a:pt x="364" y="1503"/>
                    <a:pt x="748" y="1503"/>
                  </a:cubicBezTo>
                  <a:cubicBezTo>
                    <a:pt x="809" y="1503"/>
                    <a:pt x="872" y="1499"/>
                    <a:pt x="933" y="1492"/>
                  </a:cubicBezTo>
                  <a:cubicBezTo>
                    <a:pt x="1486" y="1440"/>
                    <a:pt x="2022" y="1233"/>
                    <a:pt x="2022" y="593"/>
                  </a:cubicBezTo>
                  <a:cubicBezTo>
                    <a:pt x="2022" y="156"/>
                    <a:pt x="1711" y="1"/>
                    <a:pt x="1294"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19"/>
            <p:cNvSpPr/>
            <p:nvPr/>
          </p:nvSpPr>
          <p:spPr>
            <a:xfrm>
              <a:off x="3415775" y="2038325"/>
              <a:ext cx="44925" cy="38175"/>
            </a:xfrm>
            <a:custGeom>
              <a:avLst/>
              <a:gdLst/>
              <a:ahLst/>
              <a:cxnLst/>
              <a:rect l="l" t="t" r="r" b="b"/>
              <a:pathLst>
                <a:path w="1797" h="1527" extrusionOk="0">
                  <a:moveTo>
                    <a:pt x="812" y="0"/>
                  </a:moveTo>
                  <a:cubicBezTo>
                    <a:pt x="383" y="0"/>
                    <a:pt x="1" y="211"/>
                    <a:pt x="34" y="710"/>
                  </a:cubicBezTo>
                  <a:cubicBezTo>
                    <a:pt x="34" y="1164"/>
                    <a:pt x="400" y="1527"/>
                    <a:pt x="845" y="1527"/>
                  </a:cubicBezTo>
                  <a:cubicBezTo>
                    <a:pt x="874" y="1527"/>
                    <a:pt x="903" y="1525"/>
                    <a:pt x="933" y="1522"/>
                  </a:cubicBezTo>
                  <a:cubicBezTo>
                    <a:pt x="1382" y="1522"/>
                    <a:pt x="1745" y="1315"/>
                    <a:pt x="1797" y="796"/>
                  </a:cubicBezTo>
                  <a:cubicBezTo>
                    <a:pt x="1745" y="226"/>
                    <a:pt x="1330" y="19"/>
                    <a:pt x="864" y="1"/>
                  </a:cubicBezTo>
                  <a:cubicBezTo>
                    <a:pt x="847" y="1"/>
                    <a:pt x="829" y="0"/>
                    <a:pt x="81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2" name="Google Shape;322;p19"/>
          <p:cNvSpPr/>
          <p:nvPr/>
        </p:nvSpPr>
        <p:spPr>
          <a:xfrm>
            <a:off x="5256499" y="1948192"/>
            <a:ext cx="183000" cy="1833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23" name="Google Shape;323;p19"/>
          <p:cNvSpPr/>
          <p:nvPr/>
        </p:nvSpPr>
        <p:spPr>
          <a:xfrm>
            <a:off x="5020078" y="2241938"/>
            <a:ext cx="183000" cy="1833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24" name="Google Shape;324;p19"/>
          <p:cNvSpPr/>
          <p:nvPr/>
        </p:nvSpPr>
        <p:spPr>
          <a:xfrm>
            <a:off x="5664901" y="2772104"/>
            <a:ext cx="183000" cy="1833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25" name="Google Shape;325;p19"/>
          <p:cNvSpPr/>
          <p:nvPr/>
        </p:nvSpPr>
        <p:spPr>
          <a:xfrm>
            <a:off x="6166443" y="1869377"/>
            <a:ext cx="183000" cy="183300"/>
          </a:xfrm>
          <a:prstGeom prst="ellipse">
            <a:avLst/>
          </a:pr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26" name="Google Shape;326;p19"/>
          <p:cNvSpPr/>
          <p:nvPr/>
        </p:nvSpPr>
        <p:spPr>
          <a:xfrm>
            <a:off x="7255481" y="2163124"/>
            <a:ext cx="183000" cy="183300"/>
          </a:xfrm>
          <a:prstGeom prst="ellipse">
            <a:avLst/>
          </a:pr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27" name="Google Shape;327;p19"/>
          <p:cNvSpPr/>
          <p:nvPr/>
        </p:nvSpPr>
        <p:spPr>
          <a:xfrm>
            <a:off x="7599392" y="1933842"/>
            <a:ext cx="183000" cy="183300"/>
          </a:xfrm>
          <a:prstGeom prst="ellipse">
            <a:avLst/>
          </a:pr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28" name="Google Shape;328;p19"/>
          <p:cNvSpPr/>
          <p:nvPr/>
        </p:nvSpPr>
        <p:spPr>
          <a:xfrm>
            <a:off x="7577904" y="2241914"/>
            <a:ext cx="183000" cy="1833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29" name="Google Shape;329;p19"/>
          <p:cNvSpPr/>
          <p:nvPr/>
        </p:nvSpPr>
        <p:spPr>
          <a:xfrm>
            <a:off x="8136748" y="2922571"/>
            <a:ext cx="183000" cy="1833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30" name="Google Shape;330;p19"/>
          <p:cNvSpPr/>
          <p:nvPr/>
        </p:nvSpPr>
        <p:spPr>
          <a:xfrm>
            <a:off x="7871652" y="2413869"/>
            <a:ext cx="183000" cy="1833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31" name="Google Shape;331;p19"/>
          <p:cNvSpPr/>
          <p:nvPr/>
        </p:nvSpPr>
        <p:spPr>
          <a:xfrm>
            <a:off x="7413111" y="2585824"/>
            <a:ext cx="183000" cy="183300"/>
          </a:xfrm>
          <a:prstGeom prst="ellipse">
            <a:avLst/>
          </a:pr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32" name="Google Shape;332;p19"/>
          <p:cNvSpPr/>
          <p:nvPr/>
        </p:nvSpPr>
        <p:spPr>
          <a:xfrm>
            <a:off x="8072259" y="2635963"/>
            <a:ext cx="183000" cy="1833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33" name="Google Shape;333;p19"/>
          <p:cNvSpPr/>
          <p:nvPr/>
        </p:nvSpPr>
        <p:spPr>
          <a:xfrm>
            <a:off x="5378340" y="3015687"/>
            <a:ext cx="183000" cy="1833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34" name="Google Shape;334;p19"/>
          <p:cNvSpPr/>
          <p:nvPr/>
        </p:nvSpPr>
        <p:spPr>
          <a:xfrm>
            <a:off x="5356852" y="2721941"/>
            <a:ext cx="183000" cy="1833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335" name="Google Shape;335;p19"/>
          <p:cNvSpPr/>
          <p:nvPr/>
        </p:nvSpPr>
        <p:spPr>
          <a:xfrm>
            <a:off x="5442830" y="2234751"/>
            <a:ext cx="183000" cy="183300"/>
          </a:xfrm>
          <a:prstGeom prst="ellipse">
            <a:avLst/>
          </a:prstGeom>
          <a:gradFill>
            <a:gsLst>
              <a:gs pos="0">
                <a:schemeClr val="accent2"/>
              </a:gs>
              <a:gs pos="100000">
                <a:schemeClr val="dk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9" name="TextBox 8">
            <a:extLst>
              <a:ext uri="{FF2B5EF4-FFF2-40B4-BE49-F238E27FC236}">
                <a16:creationId xmlns:a16="http://schemas.microsoft.com/office/drawing/2014/main" id="{FF07E9A7-EE31-A347-A886-94600B073B71}"/>
              </a:ext>
            </a:extLst>
          </p:cNvPr>
          <p:cNvSpPr txBox="1"/>
          <p:nvPr/>
        </p:nvSpPr>
        <p:spPr>
          <a:xfrm>
            <a:off x="551298" y="1536940"/>
            <a:ext cx="4080579" cy="2308324"/>
          </a:xfrm>
          <a:prstGeom prst="rect">
            <a:avLst/>
          </a:prstGeom>
          <a:noFill/>
        </p:spPr>
        <p:txBody>
          <a:bodyPr wrap="square">
            <a:spAutoFit/>
          </a:bodyPr>
          <a:lstStyle/>
          <a:p>
            <a:r>
              <a:rPr lang="es-ES" sz="1800" dirty="0">
                <a:solidFill>
                  <a:schemeClr val="tx1"/>
                </a:solidFill>
              </a:rPr>
              <a:t>Constituye un elemento crucial para cualquier iniciativa de análisis exitosa. Las empresas pueden utilizar el proceso de descubrimiento de conocimientos para aumentar la confianza de los clientes, encontrar nuevas fuentes de ingresos y lograr que los clientes regresen.</a:t>
            </a:r>
            <a:endParaRPr lang="en-US" sz="180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30"/>
        <p:cNvGrpSpPr/>
        <p:nvPr/>
      </p:nvGrpSpPr>
      <p:grpSpPr>
        <a:xfrm>
          <a:off x="0" y="0"/>
          <a:ext cx="0" cy="0"/>
          <a:chOff x="0" y="0"/>
          <a:chExt cx="0" cy="0"/>
        </a:xfrm>
      </p:grpSpPr>
      <p:sp>
        <p:nvSpPr>
          <p:cNvPr id="431" name="Google Shape;431;p22"/>
          <p:cNvSpPr txBox="1">
            <a:spLocks noGrp="1"/>
          </p:cNvSpPr>
          <p:nvPr>
            <p:ph type="title"/>
          </p:nvPr>
        </p:nvSpPr>
        <p:spPr>
          <a:xfrm>
            <a:off x="719999" y="539450"/>
            <a:ext cx="7949867"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ES" sz="3600" dirty="0"/>
              <a:t>Algunos sectores que utilizan la minería de datos</a:t>
            </a:r>
            <a:endParaRPr lang="en-US" sz="3600" dirty="0"/>
          </a:p>
        </p:txBody>
      </p:sp>
      <p:sp>
        <p:nvSpPr>
          <p:cNvPr id="432" name="Google Shape;432;p22"/>
          <p:cNvSpPr/>
          <p:nvPr/>
        </p:nvSpPr>
        <p:spPr>
          <a:xfrm>
            <a:off x="177007" y="1279057"/>
            <a:ext cx="801900" cy="804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433" name="Google Shape;433;p22"/>
          <p:cNvSpPr/>
          <p:nvPr/>
        </p:nvSpPr>
        <p:spPr>
          <a:xfrm>
            <a:off x="162614" y="2225977"/>
            <a:ext cx="801900" cy="804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434" name="Google Shape;434;p22"/>
          <p:cNvSpPr/>
          <p:nvPr/>
        </p:nvSpPr>
        <p:spPr>
          <a:xfrm>
            <a:off x="163025" y="3233643"/>
            <a:ext cx="801900" cy="804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443" name="Google Shape;443;p22"/>
          <p:cNvSpPr txBox="1"/>
          <p:nvPr/>
        </p:nvSpPr>
        <p:spPr>
          <a:xfrm>
            <a:off x="1890890" y="2367840"/>
            <a:ext cx="2076600" cy="54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800" dirty="0">
                <a:solidFill>
                  <a:schemeClr val="dk1"/>
                </a:solidFill>
                <a:latin typeface="Arimo"/>
                <a:ea typeface="Arimo"/>
                <a:cs typeface="Arimo"/>
                <a:sym typeface="Arimo"/>
              </a:rPr>
              <a:t>Banca y </a:t>
            </a:r>
            <a:r>
              <a:rPr lang="en-US" sz="1800" dirty="0" err="1">
                <a:solidFill>
                  <a:schemeClr val="dk1"/>
                </a:solidFill>
                <a:latin typeface="Arimo"/>
                <a:ea typeface="Arimo"/>
                <a:cs typeface="Arimo"/>
                <a:sym typeface="Arimo"/>
              </a:rPr>
              <a:t>seguros</a:t>
            </a:r>
            <a:endParaRPr lang="en-US" sz="1800" dirty="0">
              <a:solidFill>
                <a:schemeClr val="dk1"/>
              </a:solidFill>
              <a:latin typeface="Arimo"/>
              <a:ea typeface="Arimo"/>
              <a:cs typeface="Arimo"/>
              <a:sym typeface="Arimo"/>
            </a:endParaRPr>
          </a:p>
        </p:txBody>
      </p:sp>
      <p:cxnSp>
        <p:nvCxnSpPr>
          <p:cNvPr id="450" name="Google Shape;450;p22"/>
          <p:cNvCxnSpPr>
            <a:cxnSpLocks/>
            <a:stCxn id="432" idx="6"/>
          </p:cNvCxnSpPr>
          <p:nvPr/>
        </p:nvCxnSpPr>
        <p:spPr>
          <a:xfrm flipV="1">
            <a:off x="978907" y="1675705"/>
            <a:ext cx="863758" cy="5352"/>
          </a:xfrm>
          <a:prstGeom prst="straightConnector1">
            <a:avLst/>
          </a:prstGeom>
          <a:noFill/>
          <a:ln w="9525" cap="flat" cmpd="sng">
            <a:solidFill>
              <a:schemeClr val="dk1"/>
            </a:solidFill>
            <a:prstDash val="solid"/>
            <a:round/>
            <a:headEnd type="oval" w="med" len="med"/>
            <a:tailEnd type="none" w="med" len="med"/>
          </a:ln>
        </p:spPr>
      </p:cxnSp>
      <p:cxnSp>
        <p:nvCxnSpPr>
          <p:cNvPr id="451" name="Google Shape;451;p22"/>
          <p:cNvCxnSpPr>
            <a:cxnSpLocks/>
            <a:stCxn id="433" idx="6"/>
          </p:cNvCxnSpPr>
          <p:nvPr/>
        </p:nvCxnSpPr>
        <p:spPr>
          <a:xfrm>
            <a:off x="964514" y="2627977"/>
            <a:ext cx="1002714" cy="0"/>
          </a:xfrm>
          <a:prstGeom prst="straightConnector1">
            <a:avLst/>
          </a:prstGeom>
          <a:noFill/>
          <a:ln w="9525" cap="flat" cmpd="sng">
            <a:solidFill>
              <a:schemeClr val="dk1"/>
            </a:solidFill>
            <a:prstDash val="solid"/>
            <a:round/>
            <a:headEnd type="oval" w="med" len="med"/>
            <a:tailEnd type="none" w="med" len="med"/>
          </a:ln>
        </p:spPr>
      </p:cxnSp>
      <p:cxnSp>
        <p:nvCxnSpPr>
          <p:cNvPr id="452" name="Google Shape;452;p22"/>
          <p:cNvCxnSpPr>
            <a:cxnSpLocks/>
            <a:stCxn id="434" idx="6"/>
          </p:cNvCxnSpPr>
          <p:nvPr/>
        </p:nvCxnSpPr>
        <p:spPr>
          <a:xfrm>
            <a:off x="964925" y="3635643"/>
            <a:ext cx="1002303" cy="0"/>
          </a:xfrm>
          <a:prstGeom prst="straightConnector1">
            <a:avLst/>
          </a:prstGeom>
          <a:noFill/>
          <a:ln w="9525" cap="flat" cmpd="sng">
            <a:solidFill>
              <a:schemeClr val="dk1"/>
            </a:solidFill>
            <a:prstDash val="solid"/>
            <a:round/>
            <a:headEnd type="oval" w="med" len="med"/>
            <a:tailEnd type="none" w="med" len="med"/>
          </a:ln>
        </p:spPr>
      </p:cxnSp>
      <p:grpSp>
        <p:nvGrpSpPr>
          <p:cNvPr id="462" name="Google Shape;462;p22"/>
          <p:cNvGrpSpPr/>
          <p:nvPr/>
        </p:nvGrpSpPr>
        <p:grpSpPr>
          <a:xfrm>
            <a:off x="248724" y="2367840"/>
            <a:ext cx="610574" cy="508210"/>
            <a:chOff x="1926899" y="4189988"/>
            <a:chExt cx="437304" cy="391367"/>
          </a:xfrm>
          <a:solidFill>
            <a:schemeClr val="bg1">
              <a:lumMod val="50000"/>
            </a:schemeClr>
          </a:solidFill>
        </p:grpSpPr>
        <p:sp>
          <p:nvSpPr>
            <p:cNvPr id="463" name="Google Shape;463;p22"/>
            <p:cNvSpPr/>
            <p:nvPr/>
          </p:nvSpPr>
          <p:spPr>
            <a:xfrm>
              <a:off x="2116004" y="4342189"/>
              <a:ext cx="68936" cy="42259"/>
            </a:xfrm>
            <a:custGeom>
              <a:avLst/>
              <a:gdLst/>
              <a:ahLst/>
              <a:cxnLst/>
              <a:rect l="l" t="t" r="r" b="b"/>
              <a:pathLst>
                <a:path w="3411" h="2091" extrusionOk="0">
                  <a:moveTo>
                    <a:pt x="1705" y="0"/>
                  </a:moveTo>
                  <a:cubicBezTo>
                    <a:pt x="772" y="0"/>
                    <a:pt x="0" y="772"/>
                    <a:pt x="0" y="1705"/>
                  </a:cubicBezTo>
                  <a:lnTo>
                    <a:pt x="0" y="2091"/>
                  </a:lnTo>
                  <a:lnTo>
                    <a:pt x="3410" y="2091"/>
                  </a:lnTo>
                  <a:lnTo>
                    <a:pt x="3410" y="1705"/>
                  </a:lnTo>
                  <a:cubicBezTo>
                    <a:pt x="3410" y="772"/>
                    <a:pt x="2659" y="0"/>
                    <a:pt x="1705"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22"/>
            <p:cNvSpPr/>
            <p:nvPr/>
          </p:nvSpPr>
          <p:spPr>
            <a:xfrm>
              <a:off x="2041348" y="4290917"/>
              <a:ext cx="218248" cy="290438"/>
            </a:xfrm>
            <a:custGeom>
              <a:avLst/>
              <a:gdLst/>
              <a:ahLst/>
              <a:cxnLst/>
              <a:rect l="l" t="t" r="r" b="b"/>
              <a:pathLst>
                <a:path w="10799" h="14371" extrusionOk="0">
                  <a:moveTo>
                    <a:pt x="5399" y="1259"/>
                  </a:moveTo>
                  <a:cubicBezTo>
                    <a:pt x="7043" y="1259"/>
                    <a:pt x="8383" y="2598"/>
                    <a:pt x="8383" y="4242"/>
                  </a:cubicBezTo>
                  <a:lnTo>
                    <a:pt x="8383" y="5907"/>
                  </a:lnTo>
                  <a:lnTo>
                    <a:pt x="2416" y="5907"/>
                  </a:lnTo>
                  <a:lnTo>
                    <a:pt x="2416" y="4242"/>
                  </a:lnTo>
                  <a:cubicBezTo>
                    <a:pt x="2416" y="2598"/>
                    <a:pt x="3755" y="1259"/>
                    <a:pt x="5399" y="1259"/>
                  </a:cubicBezTo>
                  <a:close/>
                  <a:moveTo>
                    <a:pt x="2862" y="9499"/>
                  </a:moveTo>
                  <a:cubicBezTo>
                    <a:pt x="3207" y="9499"/>
                    <a:pt x="3491" y="9784"/>
                    <a:pt x="3491" y="10129"/>
                  </a:cubicBezTo>
                  <a:cubicBezTo>
                    <a:pt x="3491" y="10474"/>
                    <a:pt x="3207" y="10758"/>
                    <a:pt x="2862" y="10758"/>
                  </a:cubicBezTo>
                  <a:cubicBezTo>
                    <a:pt x="2517" y="10758"/>
                    <a:pt x="2233" y="10474"/>
                    <a:pt x="2233" y="10129"/>
                  </a:cubicBezTo>
                  <a:cubicBezTo>
                    <a:pt x="2233" y="9784"/>
                    <a:pt x="2517" y="9499"/>
                    <a:pt x="2862" y="9499"/>
                  </a:cubicBezTo>
                  <a:close/>
                  <a:moveTo>
                    <a:pt x="5399" y="9499"/>
                  </a:moveTo>
                  <a:cubicBezTo>
                    <a:pt x="5744" y="9499"/>
                    <a:pt x="6029" y="9784"/>
                    <a:pt x="6029" y="10129"/>
                  </a:cubicBezTo>
                  <a:cubicBezTo>
                    <a:pt x="6029" y="10474"/>
                    <a:pt x="5744" y="10758"/>
                    <a:pt x="5399" y="10758"/>
                  </a:cubicBezTo>
                  <a:cubicBezTo>
                    <a:pt x="5054" y="10758"/>
                    <a:pt x="4770" y="10474"/>
                    <a:pt x="4770" y="10129"/>
                  </a:cubicBezTo>
                  <a:cubicBezTo>
                    <a:pt x="4770" y="9784"/>
                    <a:pt x="5054" y="9499"/>
                    <a:pt x="5399" y="9499"/>
                  </a:cubicBezTo>
                  <a:close/>
                  <a:moveTo>
                    <a:pt x="7937" y="9499"/>
                  </a:moveTo>
                  <a:cubicBezTo>
                    <a:pt x="8282" y="9499"/>
                    <a:pt x="8566" y="9784"/>
                    <a:pt x="8566" y="10129"/>
                  </a:cubicBezTo>
                  <a:cubicBezTo>
                    <a:pt x="8566" y="10474"/>
                    <a:pt x="8282" y="10758"/>
                    <a:pt x="7937" y="10758"/>
                  </a:cubicBezTo>
                  <a:cubicBezTo>
                    <a:pt x="7591" y="10758"/>
                    <a:pt x="7307" y="10474"/>
                    <a:pt x="7307" y="10129"/>
                  </a:cubicBezTo>
                  <a:cubicBezTo>
                    <a:pt x="7307" y="9784"/>
                    <a:pt x="7591" y="9499"/>
                    <a:pt x="7937" y="9499"/>
                  </a:cubicBezTo>
                  <a:close/>
                  <a:moveTo>
                    <a:pt x="5399" y="0"/>
                  </a:moveTo>
                  <a:cubicBezTo>
                    <a:pt x="3065" y="0"/>
                    <a:pt x="1157" y="1908"/>
                    <a:pt x="1157" y="4242"/>
                  </a:cubicBezTo>
                  <a:lnTo>
                    <a:pt x="1157" y="5907"/>
                  </a:lnTo>
                  <a:lnTo>
                    <a:pt x="629" y="5907"/>
                  </a:lnTo>
                  <a:cubicBezTo>
                    <a:pt x="284" y="5907"/>
                    <a:pt x="0" y="6171"/>
                    <a:pt x="0" y="6536"/>
                  </a:cubicBezTo>
                  <a:lnTo>
                    <a:pt x="0" y="13742"/>
                  </a:lnTo>
                  <a:cubicBezTo>
                    <a:pt x="0" y="14087"/>
                    <a:pt x="284" y="14371"/>
                    <a:pt x="629" y="14371"/>
                  </a:cubicBezTo>
                  <a:lnTo>
                    <a:pt x="10169" y="14371"/>
                  </a:lnTo>
                  <a:cubicBezTo>
                    <a:pt x="10514" y="14371"/>
                    <a:pt x="10798" y="14087"/>
                    <a:pt x="10798" y="13742"/>
                  </a:cubicBezTo>
                  <a:lnTo>
                    <a:pt x="10798" y="6536"/>
                  </a:lnTo>
                  <a:cubicBezTo>
                    <a:pt x="10798" y="6171"/>
                    <a:pt x="10514" y="5907"/>
                    <a:pt x="10169" y="5907"/>
                  </a:cubicBezTo>
                  <a:lnTo>
                    <a:pt x="9642" y="5907"/>
                  </a:lnTo>
                  <a:lnTo>
                    <a:pt x="9642" y="4242"/>
                  </a:lnTo>
                  <a:cubicBezTo>
                    <a:pt x="9642" y="1908"/>
                    <a:pt x="7734" y="0"/>
                    <a:pt x="539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22"/>
            <p:cNvSpPr/>
            <p:nvPr/>
          </p:nvSpPr>
          <p:spPr>
            <a:xfrm>
              <a:off x="1926899" y="4189988"/>
              <a:ext cx="437304" cy="253959"/>
            </a:xfrm>
            <a:custGeom>
              <a:avLst/>
              <a:gdLst/>
              <a:ahLst/>
              <a:cxnLst/>
              <a:rect l="l" t="t" r="r" b="b"/>
              <a:pathLst>
                <a:path w="21638" h="12566" extrusionOk="0">
                  <a:moveTo>
                    <a:pt x="10819" y="1"/>
                  </a:moveTo>
                  <a:cubicBezTo>
                    <a:pt x="10230" y="1"/>
                    <a:pt x="9682" y="102"/>
                    <a:pt x="9175" y="305"/>
                  </a:cubicBezTo>
                  <a:cubicBezTo>
                    <a:pt x="8058" y="752"/>
                    <a:pt x="7165" y="1604"/>
                    <a:pt x="6698" y="2700"/>
                  </a:cubicBezTo>
                  <a:cubicBezTo>
                    <a:pt x="6292" y="2518"/>
                    <a:pt x="5866" y="2396"/>
                    <a:pt x="5399" y="2396"/>
                  </a:cubicBezTo>
                  <a:cubicBezTo>
                    <a:pt x="4648" y="2396"/>
                    <a:pt x="3958" y="2680"/>
                    <a:pt x="3430" y="3127"/>
                  </a:cubicBezTo>
                  <a:cubicBezTo>
                    <a:pt x="3146" y="3391"/>
                    <a:pt x="2882" y="3695"/>
                    <a:pt x="2700" y="4040"/>
                  </a:cubicBezTo>
                  <a:cubicBezTo>
                    <a:pt x="2476" y="4507"/>
                    <a:pt x="2355" y="5055"/>
                    <a:pt x="2395" y="5623"/>
                  </a:cubicBezTo>
                  <a:cubicBezTo>
                    <a:pt x="1116" y="6070"/>
                    <a:pt x="162" y="7207"/>
                    <a:pt x="20" y="8587"/>
                  </a:cubicBezTo>
                  <a:cubicBezTo>
                    <a:pt x="0" y="8729"/>
                    <a:pt x="0" y="8851"/>
                    <a:pt x="0" y="8993"/>
                  </a:cubicBezTo>
                  <a:cubicBezTo>
                    <a:pt x="0" y="10962"/>
                    <a:pt x="1583" y="12565"/>
                    <a:pt x="3552" y="12565"/>
                  </a:cubicBezTo>
                  <a:lnTo>
                    <a:pt x="4384" y="12565"/>
                  </a:lnTo>
                  <a:lnTo>
                    <a:pt x="4384" y="11530"/>
                  </a:lnTo>
                  <a:cubicBezTo>
                    <a:pt x="4384" y="10738"/>
                    <a:pt x="4872" y="10068"/>
                    <a:pt x="5541" y="9764"/>
                  </a:cubicBezTo>
                  <a:lnTo>
                    <a:pt x="5541" y="9236"/>
                  </a:lnTo>
                  <a:cubicBezTo>
                    <a:pt x="5541" y="6192"/>
                    <a:pt x="8018" y="3715"/>
                    <a:pt x="11062" y="3715"/>
                  </a:cubicBezTo>
                  <a:cubicBezTo>
                    <a:pt x="14107" y="3715"/>
                    <a:pt x="16583" y="6192"/>
                    <a:pt x="16583" y="9236"/>
                  </a:cubicBezTo>
                  <a:lnTo>
                    <a:pt x="16583" y="9764"/>
                  </a:lnTo>
                  <a:cubicBezTo>
                    <a:pt x="17253" y="10068"/>
                    <a:pt x="17740" y="10738"/>
                    <a:pt x="17740" y="11530"/>
                  </a:cubicBezTo>
                  <a:lnTo>
                    <a:pt x="17740" y="12565"/>
                  </a:lnTo>
                  <a:lnTo>
                    <a:pt x="18065" y="12565"/>
                  </a:lnTo>
                  <a:cubicBezTo>
                    <a:pt x="20034" y="12565"/>
                    <a:pt x="21637" y="10962"/>
                    <a:pt x="21637" y="8993"/>
                  </a:cubicBezTo>
                  <a:cubicBezTo>
                    <a:pt x="21637" y="8851"/>
                    <a:pt x="21637" y="8729"/>
                    <a:pt x="21617" y="8587"/>
                  </a:cubicBezTo>
                  <a:cubicBezTo>
                    <a:pt x="21475" y="7207"/>
                    <a:pt x="20521" y="6070"/>
                    <a:pt x="19242" y="5623"/>
                  </a:cubicBezTo>
                  <a:cubicBezTo>
                    <a:pt x="19283" y="5055"/>
                    <a:pt x="19161" y="4507"/>
                    <a:pt x="18917" y="4040"/>
                  </a:cubicBezTo>
                  <a:cubicBezTo>
                    <a:pt x="18430" y="3066"/>
                    <a:pt x="17415" y="2396"/>
                    <a:pt x="16238" y="2396"/>
                  </a:cubicBezTo>
                  <a:cubicBezTo>
                    <a:pt x="15995" y="2396"/>
                    <a:pt x="15751" y="2437"/>
                    <a:pt x="15507" y="2497"/>
                  </a:cubicBezTo>
                  <a:cubicBezTo>
                    <a:pt x="15305" y="2538"/>
                    <a:pt x="15122" y="2619"/>
                    <a:pt x="14939" y="2700"/>
                  </a:cubicBezTo>
                  <a:cubicBezTo>
                    <a:pt x="14797" y="2355"/>
                    <a:pt x="14614" y="2051"/>
                    <a:pt x="14391" y="1767"/>
                  </a:cubicBezTo>
                  <a:cubicBezTo>
                    <a:pt x="13559" y="691"/>
                    <a:pt x="12280" y="1"/>
                    <a:pt x="1081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Google Shape;443;p22">
            <a:extLst>
              <a:ext uri="{FF2B5EF4-FFF2-40B4-BE49-F238E27FC236}">
                <a16:creationId xmlns:a16="http://schemas.microsoft.com/office/drawing/2014/main" id="{D647750D-D10D-A0AA-573E-35DB0B17DB81}"/>
              </a:ext>
            </a:extLst>
          </p:cNvPr>
          <p:cNvSpPr txBox="1"/>
          <p:nvPr/>
        </p:nvSpPr>
        <p:spPr>
          <a:xfrm>
            <a:off x="1787790" y="1410484"/>
            <a:ext cx="2389100" cy="54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800" dirty="0" err="1">
                <a:solidFill>
                  <a:schemeClr val="dk1"/>
                </a:solidFill>
                <a:latin typeface="Arimo"/>
                <a:ea typeface="Arimo"/>
                <a:cs typeface="Arimo"/>
                <a:sym typeface="Arimo"/>
              </a:rPr>
              <a:t>Telecomunicaciones</a:t>
            </a:r>
            <a:r>
              <a:rPr lang="en-US" sz="1800" dirty="0">
                <a:solidFill>
                  <a:schemeClr val="dk1"/>
                </a:solidFill>
                <a:latin typeface="Arimo"/>
                <a:ea typeface="Arimo"/>
                <a:cs typeface="Arimo"/>
                <a:sym typeface="Arimo"/>
              </a:rPr>
              <a:t>, </a:t>
            </a:r>
            <a:r>
              <a:rPr lang="en-US" sz="1800" dirty="0" err="1">
                <a:solidFill>
                  <a:schemeClr val="dk1"/>
                </a:solidFill>
                <a:latin typeface="Arimo"/>
                <a:ea typeface="Arimo"/>
                <a:cs typeface="Arimo"/>
                <a:sym typeface="Arimo"/>
              </a:rPr>
              <a:t>medios</a:t>
            </a:r>
            <a:r>
              <a:rPr lang="en-US" sz="1800" dirty="0">
                <a:solidFill>
                  <a:schemeClr val="dk1"/>
                </a:solidFill>
                <a:latin typeface="Arimo"/>
                <a:ea typeface="Arimo"/>
                <a:cs typeface="Arimo"/>
                <a:sym typeface="Arimo"/>
              </a:rPr>
              <a:t> y </a:t>
            </a:r>
            <a:r>
              <a:rPr lang="en-US" sz="1800" dirty="0" err="1">
                <a:solidFill>
                  <a:schemeClr val="dk1"/>
                </a:solidFill>
                <a:latin typeface="Arimo"/>
                <a:ea typeface="Arimo"/>
                <a:cs typeface="Arimo"/>
                <a:sym typeface="Arimo"/>
              </a:rPr>
              <a:t>tecnología</a:t>
            </a:r>
            <a:endParaRPr lang="en-US" sz="1800" dirty="0">
              <a:solidFill>
                <a:schemeClr val="dk1"/>
              </a:solidFill>
              <a:latin typeface="Arimo"/>
              <a:ea typeface="Arimo"/>
              <a:cs typeface="Arimo"/>
              <a:sym typeface="Arimo"/>
            </a:endParaRPr>
          </a:p>
        </p:txBody>
      </p:sp>
      <p:sp>
        <p:nvSpPr>
          <p:cNvPr id="4" name="TextBox 3">
            <a:extLst>
              <a:ext uri="{FF2B5EF4-FFF2-40B4-BE49-F238E27FC236}">
                <a16:creationId xmlns:a16="http://schemas.microsoft.com/office/drawing/2014/main" id="{135C25E6-82E5-7400-79BD-A21D0A8DCE2F}"/>
              </a:ext>
            </a:extLst>
          </p:cNvPr>
          <p:cNvSpPr txBox="1"/>
          <p:nvPr/>
        </p:nvSpPr>
        <p:spPr>
          <a:xfrm>
            <a:off x="1890890" y="3429327"/>
            <a:ext cx="4572000" cy="369332"/>
          </a:xfrm>
          <a:prstGeom prst="rect">
            <a:avLst/>
          </a:prstGeom>
          <a:noFill/>
        </p:spPr>
        <p:txBody>
          <a:bodyPr wrap="square">
            <a:spAutoFit/>
          </a:bodyPr>
          <a:lstStyle/>
          <a:p>
            <a:pPr algn="l"/>
            <a:r>
              <a:rPr lang="en-US" sz="1800" b="0" i="0" dirty="0" err="1">
                <a:solidFill>
                  <a:schemeClr val="tx1"/>
                </a:solidFill>
                <a:effectLst/>
                <a:latin typeface="AmazonEmberBold"/>
              </a:rPr>
              <a:t>Educación</a:t>
            </a:r>
            <a:endParaRPr lang="en-US" sz="1800" b="1" i="0" dirty="0">
              <a:solidFill>
                <a:schemeClr val="tx1"/>
              </a:solidFill>
              <a:effectLst/>
              <a:latin typeface="AmazonEmber"/>
            </a:endParaRPr>
          </a:p>
        </p:txBody>
      </p:sp>
      <p:sp>
        <p:nvSpPr>
          <p:cNvPr id="8" name="Google Shape;432;p22">
            <a:extLst>
              <a:ext uri="{FF2B5EF4-FFF2-40B4-BE49-F238E27FC236}">
                <a16:creationId xmlns:a16="http://schemas.microsoft.com/office/drawing/2014/main" id="{B5A4E1FF-EE12-5CE6-E18D-CF4DC090FC52}"/>
              </a:ext>
            </a:extLst>
          </p:cNvPr>
          <p:cNvSpPr/>
          <p:nvPr/>
        </p:nvSpPr>
        <p:spPr>
          <a:xfrm>
            <a:off x="4211199" y="1312173"/>
            <a:ext cx="801900" cy="804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a:solidFill>
                <a:schemeClr val="lt1"/>
              </a:solidFill>
              <a:latin typeface="Bebas Neue"/>
              <a:ea typeface="Bebas Neue"/>
              <a:cs typeface="Bebas Neue"/>
              <a:sym typeface="Bebas Neue"/>
            </a:endParaRPr>
          </a:p>
        </p:txBody>
      </p:sp>
      <p:sp>
        <p:nvSpPr>
          <p:cNvPr id="9" name="Google Shape;433;p22">
            <a:extLst>
              <a:ext uri="{FF2B5EF4-FFF2-40B4-BE49-F238E27FC236}">
                <a16:creationId xmlns:a16="http://schemas.microsoft.com/office/drawing/2014/main" id="{7AF07A07-ADBA-E16E-6A7C-FE5657F71712}"/>
              </a:ext>
            </a:extLst>
          </p:cNvPr>
          <p:cNvSpPr/>
          <p:nvPr/>
        </p:nvSpPr>
        <p:spPr>
          <a:xfrm>
            <a:off x="4177332" y="2367840"/>
            <a:ext cx="801900" cy="804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dirty="0">
              <a:solidFill>
                <a:schemeClr val="lt1"/>
              </a:solidFill>
              <a:latin typeface="Bebas Neue"/>
              <a:ea typeface="Bebas Neue"/>
              <a:cs typeface="Bebas Neue"/>
              <a:sym typeface="Bebas Neue"/>
            </a:endParaRPr>
          </a:p>
        </p:txBody>
      </p:sp>
      <p:cxnSp>
        <p:nvCxnSpPr>
          <p:cNvPr id="11" name="Google Shape;450;p22">
            <a:extLst>
              <a:ext uri="{FF2B5EF4-FFF2-40B4-BE49-F238E27FC236}">
                <a16:creationId xmlns:a16="http://schemas.microsoft.com/office/drawing/2014/main" id="{171BD4D3-6B09-46AC-A0A0-24DD6DA583A1}"/>
              </a:ext>
            </a:extLst>
          </p:cNvPr>
          <p:cNvCxnSpPr>
            <a:cxnSpLocks/>
            <a:stCxn id="8" idx="6"/>
          </p:cNvCxnSpPr>
          <p:nvPr/>
        </p:nvCxnSpPr>
        <p:spPr>
          <a:xfrm flipV="1">
            <a:off x="5013099" y="1708821"/>
            <a:ext cx="863758" cy="5352"/>
          </a:xfrm>
          <a:prstGeom prst="straightConnector1">
            <a:avLst/>
          </a:prstGeom>
          <a:noFill/>
          <a:ln w="9525" cap="flat" cmpd="sng">
            <a:solidFill>
              <a:schemeClr val="dk1"/>
            </a:solidFill>
            <a:prstDash val="solid"/>
            <a:round/>
            <a:headEnd type="oval" w="med" len="med"/>
            <a:tailEnd type="none" w="med" len="med"/>
          </a:ln>
        </p:spPr>
      </p:cxnSp>
      <p:cxnSp>
        <p:nvCxnSpPr>
          <p:cNvPr id="12" name="Google Shape;451;p22">
            <a:extLst>
              <a:ext uri="{FF2B5EF4-FFF2-40B4-BE49-F238E27FC236}">
                <a16:creationId xmlns:a16="http://schemas.microsoft.com/office/drawing/2014/main" id="{C20236F6-03A4-37B6-B3B9-790C83A5B85F}"/>
              </a:ext>
            </a:extLst>
          </p:cNvPr>
          <p:cNvCxnSpPr>
            <a:cxnSpLocks/>
            <a:stCxn id="9" idx="6"/>
          </p:cNvCxnSpPr>
          <p:nvPr/>
        </p:nvCxnSpPr>
        <p:spPr>
          <a:xfrm>
            <a:off x="4979232" y="2769840"/>
            <a:ext cx="1002714" cy="0"/>
          </a:xfrm>
          <a:prstGeom prst="straightConnector1">
            <a:avLst/>
          </a:prstGeom>
          <a:noFill/>
          <a:ln w="9525" cap="flat" cmpd="sng">
            <a:solidFill>
              <a:schemeClr val="dk1"/>
            </a:solidFill>
            <a:prstDash val="solid"/>
            <a:round/>
            <a:headEnd type="oval" w="med" len="med"/>
            <a:tailEnd type="none" w="med" len="med"/>
          </a:ln>
        </p:spPr>
      </p:cxnSp>
      <p:sp>
        <p:nvSpPr>
          <p:cNvPr id="14" name="Google Shape;443;p22">
            <a:extLst>
              <a:ext uri="{FF2B5EF4-FFF2-40B4-BE49-F238E27FC236}">
                <a16:creationId xmlns:a16="http://schemas.microsoft.com/office/drawing/2014/main" id="{4963E199-9BAD-816E-3B10-B2BCCD8E9826}"/>
              </a:ext>
            </a:extLst>
          </p:cNvPr>
          <p:cNvSpPr txBox="1"/>
          <p:nvPr/>
        </p:nvSpPr>
        <p:spPr>
          <a:xfrm>
            <a:off x="5888721" y="2471971"/>
            <a:ext cx="2076600" cy="54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800" dirty="0" err="1">
                <a:solidFill>
                  <a:schemeClr val="dk1"/>
                </a:solidFill>
                <a:latin typeface="Arimo"/>
                <a:ea typeface="Arimo"/>
                <a:cs typeface="Arimo"/>
                <a:sym typeface="Arimo"/>
              </a:rPr>
              <a:t>Venta</a:t>
            </a:r>
            <a:r>
              <a:rPr lang="en-US" sz="1800" dirty="0">
                <a:solidFill>
                  <a:schemeClr val="dk1"/>
                </a:solidFill>
                <a:latin typeface="Arimo"/>
                <a:ea typeface="Arimo"/>
                <a:cs typeface="Arimo"/>
                <a:sym typeface="Arimo"/>
              </a:rPr>
              <a:t> </a:t>
            </a:r>
            <a:r>
              <a:rPr lang="en-US" sz="1800" dirty="0" err="1">
                <a:solidFill>
                  <a:schemeClr val="dk1"/>
                </a:solidFill>
                <a:latin typeface="Arimo"/>
                <a:ea typeface="Arimo"/>
                <a:cs typeface="Arimo"/>
                <a:sym typeface="Arimo"/>
              </a:rPr>
              <a:t>minorista</a:t>
            </a:r>
            <a:endParaRPr lang="en-US" sz="1800" dirty="0">
              <a:solidFill>
                <a:schemeClr val="dk1"/>
              </a:solidFill>
              <a:latin typeface="Arimo"/>
              <a:ea typeface="Arimo"/>
              <a:cs typeface="Arimo"/>
              <a:sym typeface="Arimo"/>
            </a:endParaRPr>
          </a:p>
        </p:txBody>
      </p:sp>
      <p:sp>
        <p:nvSpPr>
          <p:cNvPr id="15" name="Google Shape;443;p22">
            <a:extLst>
              <a:ext uri="{FF2B5EF4-FFF2-40B4-BE49-F238E27FC236}">
                <a16:creationId xmlns:a16="http://schemas.microsoft.com/office/drawing/2014/main" id="{F9E25352-879C-5141-C0FD-6B7A558F090E}"/>
              </a:ext>
            </a:extLst>
          </p:cNvPr>
          <p:cNvSpPr txBox="1"/>
          <p:nvPr/>
        </p:nvSpPr>
        <p:spPr>
          <a:xfrm>
            <a:off x="5814999" y="1410484"/>
            <a:ext cx="2389100" cy="54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800" dirty="0" err="1">
                <a:solidFill>
                  <a:schemeClr val="dk1"/>
                </a:solidFill>
                <a:latin typeface="Arimo"/>
                <a:ea typeface="Arimo"/>
                <a:cs typeface="Arimo"/>
                <a:sym typeface="Arimo"/>
              </a:rPr>
              <a:t>Fabricación</a:t>
            </a:r>
            <a:endParaRPr lang="en-US" sz="1800" dirty="0">
              <a:solidFill>
                <a:schemeClr val="dk1"/>
              </a:solidFill>
              <a:latin typeface="Arimo"/>
              <a:ea typeface="Arimo"/>
              <a:cs typeface="Arimo"/>
              <a:sym typeface="Arimo"/>
            </a:endParaRPr>
          </a:p>
        </p:txBody>
      </p:sp>
      <p:pic>
        <p:nvPicPr>
          <p:cNvPr id="18" name="Graphic 17" descr="Artificial Intelligence with solid fill">
            <a:extLst>
              <a:ext uri="{FF2B5EF4-FFF2-40B4-BE49-F238E27FC236}">
                <a16:creationId xmlns:a16="http://schemas.microsoft.com/office/drawing/2014/main" id="{6A466F1D-E361-F64E-CB90-6376B2DC0DF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1395" y="3293713"/>
            <a:ext cx="666842" cy="666842"/>
          </a:xfrm>
          <a:prstGeom prst="rect">
            <a:avLst/>
          </a:prstGeom>
        </p:spPr>
      </p:pic>
      <p:grpSp>
        <p:nvGrpSpPr>
          <p:cNvPr id="21" name="Google Shape;457;p22">
            <a:extLst>
              <a:ext uri="{FF2B5EF4-FFF2-40B4-BE49-F238E27FC236}">
                <a16:creationId xmlns:a16="http://schemas.microsoft.com/office/drawing/2014/main" id="{6F435EEE-6CC1-934C-09D0-F76052D0B06A}"/>
              </a:ext>
            </a:extLst>
          </p:cNvPr>
          <p:cNvGrpSpPr/>
          <p:nvPr/>
        </p:nvGrpSpPr>
        <p:grpSpPr>
          <a:xfrm>
            <a:off x="4392152" y="1473366"/>
            <a:ext cx="439994" cy="438880"/>
            <a:chOff x="1926899" y="1770972"/>
            <a:chExt cx="438941" cy="437829"/>
          </a:xfrm>
          <a:solidFill>
            <a:schemeClr val="bg1">
              <a:lumMod val="75000"/>
            </a:schemeClr>
          </a:solidFill>
        </p:grpSpPr>
        <p:sp>
          <p:nvSpPr>
            <p:cNvPr id="22" name="Google Shape;458;p22">
              <a:extLst>
                <a:ext uri="{FF2B5EF4-FFF2-40B4-BE49-F238E27FC236}">
                  <a16:creationId xmlns:a16="http://schemas.microsoft.com/office/drawing/2014/main" id="{491BAD70-5B5F-2C72-D929-435CE254BDC2}"/>
                </a:ext>
              </a:extLst>
            </p:cNvPr>
            <p:cNvSpPr/>
            <p:nvPr/>
          </p:nvSpPr>
          <p:spPr>
            <a:xfrm>
              <a:off x="1926899" y="1770972"/>
              <a:ext cx="244096" cy="243672"/>
            </a:xfrm>
            <a:custGeom>
              <a:avLst/>
              <a:gdLst/>
              <a:ahLst/>
              <a:cxnLst/>
              <a:rect l="l" t="t" r="r" b="b"/>
              <a:pathLst>
                <a:path w="12078" h="12057" extrusionOk="0">
                  <a:moveTo>
                    <a:pt x="6028" y="4100"/>
                  </a:moveTo>
                  <a:cubicBezTo>
                    <a:pt x="7104" y="4100"/>
                    <a:pt x="7957" y="4973"/>
                    <a:pt x="7957" y="6028"/>
                  </a:cubicBezTo>
                  <a:cubicBezTo>
                    <a:pt x="7957" y="7084"/>
                    <a:pt x="7104" y="7936"/>
                    <a:pt x="6028" y="7936"/>
                  </a:cubicBezTo>
                  <a:cubicBezTo>
                    <a:pt x="4973" y="7936"/>
                    <a:pt x="4121" y="7084"/>
                    <a:pt x="4121" y="6028"/>
                  </a:cubicBezTo>
                  <a:cubicBezTo>
                    <a:pt x="4121" y="4973"/>
                    <a:pt x="4973" y="4100"/>
                    <a:pt x="6028" y="4100"/>
                  </a:cubicBezTo>
                  <a:close/>
                  <a:moveTo>
                    <a:pt x="5034" y="0"/>
                  </a:moveTo>
                  <a:cubicBezTo>
                    <a:pt x="4709" y="0"/>
                    <a:pt x="4425" y="244"/>
                    <a:pt x="4384" y="568"/>
                  </a:cubicBezTo>
                  <a:lnTo>
                    <a:pt x="4263" y="1766"/>
                  </a:lnTo>
                  <a:lnTo>
                    <a:pt x="3309" y="1015"/>
                  </a:lnTo>
                  <a:cubicBezTo>
                    <a:pt x="3196" y="921"/>
                    <a:pt x="3056" y="875"/>
                    <a:pt x="2915" y="875"/>
                  </a:cubicBezTo>
                  <a:cubicBezTo>
                    <a:pt x="2752" y="875"/>
                    <a:pt x="2587" y="936"/>
                    <a:pt x="2456" y="1055"/>
                  </a:cubicBezTo>
                  <a:lnTo>
                    <a:pt x="1035" y="2497"/>
                  </a:lnTo>
                  <a:cubicBezTo>
                    <a:pt x="812" y="2720"/>
                    <a:pt x="792" y="3085"/>
                    <a:pt x="995" y="3329"/>
                  </a:cubicBezTo>
                  <a:lnTo>
                    <a:pt x="1746" y="4263"/>
                  </a:lnTo>
                  <a:lnTo>
                    <a:pt x="548" y="4384"/>
                  </a:lnTo>
                  <a:cubicBezTo>
                    <a:pt x="244" y="4425"/>
                    <a:pt x="0" y="4689"/>
                    <a:pt x="0" y="5014"/>
                  </a:cubicBezTo>
                  <a:lnTo>
                    <a:pt x="0" y="7023"/>
                  </a:lnTo>
                  <a:cubicBezTo>
                    <a:pt x="0" y="7348"/>
                    <a:pt x="244" y="7632"/>
                    <a:pt x="548" y="7673"/>
                  </a:cubicBezTo>
                  <a:lnTo>
                    <a:pt x="1766" y="7794"/>
                  </a:lnTo>
                  <a:lnTo>
                    <a:pt x="1015" y="8748"/>
                  </a:lnTo>
                  <a:cubicBezTo>
                    <a:pt x="812" y="8992"/>
                    <a:pt x="832" y="9357"/>
                    <a:pt x="1056" y="9580"/>
                  </a:cubicBezTo>
                  <a:lnTo>
                    <a:pt x="2497" y="11001"/>
                  </a:lnTo>
                  <a:cubicBezTo>
                    <a:pt x="2616" y="11121"/>
                    <a:pt x="2777" y="11182"/>
                    <a:pt x="2937" y="11182"/>
                  </a:cubicBezTo>
                  <a:cubicBezTo>
                    <a:pt x="3076" y="11182"/>
                    <a:pt x="3216" y="11136"/>
                    <a:pt x="3329" y="11042"/>
                  </a:cubicBezTo>
                  <a:lnTo>
                    <a:pt x="4263" y="10311"/>
                  </a:lnTo>
                  <a:lnTo>
                    <a:pt x="4384" y="11488"/>
                  </a:lnTo>
                  <a:cubicBezTo>
                    <a:pt x="4425" y="11813"/>
                    <a:pt x="4709" y="12057"/>
                    <a:pt x="5034" y="12057"/>
                  </a:cubicBezTo>
                  <a:lnTo>
                    <a:pt x="7043" y="12057"/>
                  </a:lnTo>
                  <a:cubicBezTo>
                    <a:pt x="7368" y="12057"/>
                    <a:pt x="7652" y="11813"/>
                    <a:pt x="7673" y="11488"/>
                  </a:cubicBezTo>
                  <a:lnTo>
                    <a:pt x="7815" y="10291"/>
                  </a:lnTo>
                  <a:lnTo>
                    <a:pt x="8769" y="11042"/>
                  </a:lnTo>
                  <a:cubicBezTo>
                    <a:pt x="8879" y="11134"/>
                    <a:pt x="9015" y="11180"/>
                    <a:pt x="9152" y="11180"/>
                  </a:cubicBezTo>
                  <a:cubicBezTo>
                    <a:pt x="9315" y="11180"/>
                    <a:pt x="9479" y="11114"/>
                    <a:pt x="9601" y="10981"/>
                  </a:cubicBezTo>
                  <a:lnTo>
                    <a:pt x="11042" y="9560"/>
                  </a:lnTo>
                  <a:cubicBezTo>
                    <a:pt x="11265" y="9337"/>
                    <a:pt x="11286" y="8972"/>
                    <a:pt x="11083" y="8708"/>
                  </a:cubicBezTo>
                  <a:lnTo>
                    <a:pt x="10332" y="7794"/>
                  </a:lnTo>
                  <a:lnTo>
                    <a:pt x="11509" y="7673"/>
                  </a:lnTo>
                  <a:cubicBezTo>
                    <a:pt x="11834" y="7632"/>
                    <a:pt x="12077" y="7348"/>
                    <a:pt x="12077" y="7023"/>
                  </a:cubicBezTo>
                  <a:lnTo>
                    <a:pt x="12077" y="5014"/>
                  </a:lnTo>
                  <a:cubicBezTo>
                    <a:pt x="12077" y="4689"/>
                    <a:pt x="11834" y="4425"/>
                    <a:pt x="11509" y="4384"/>
                  </a:cubicBezTo>
                  <a:lnTo>
                    <a:pt x="10311" y="4263"/>
                  </a:lnTo>
                  <a:lnTo>
                    <a:pt x="11062" y="3309"/>
                  </a:lnTo>
                  <a:cubicBezTo>
                    <a:pt x="11265" y="3065"/>
                    <a:pt x="11245" y="2700"/>
                    <a:pt x="11022" y="2476"/>
                  </a:cubicBezTo>
                  <a:lnTo>
                    <a:pt x="9581" y="1055"/>
                  </a:lnTo>
                  <a:cubicBezTo>
                    <a:pt x="9459" y="923"/>
                    <a:pt x="9295" y="856"/>
                    <a:pt x="9128" y="856"/>
                  </a:cubicBezTo>
                  <a:cubicBezTo>
                    <a:pt x="8989" y="856"/>
                    <a:pt x="8848" y="902"/>
                    <a:pt x="8728" y="995"/>
                  </a:cubicBezTo>
                  <a:lnTo>
                    <a:pt x="7815" y="1746"/>
                  </a:lnTo>
                  <a:lnTo>
                    <a:pt x="7673" y="568"/>
                  </a:lnTo>
                  <a:cubicBezTo>
                    <a:pt x="7652" y="244"/>
                    <a:pt x="7368" y="0"/>
                    <a:pt x="7043"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459;p22">
              <a:extLst>
                <a:ext uri="{FF2B5EF4-FFF2-40B4-BE49-F238E27FC236}">
                  <a16:creationId xmlns:a16="http://schemas.microsoft.com/office/drawing/2014/main" id="{6008F503-E8A4-7F37-82D0-F051B46BCFBC}"/>
                </a:ext>
              </a:extLst>
            </p:cNvPr>
            <p:cNvSpPr/>
            <p:nvPr/>
          </p:nvSpPr>
          <p:spPr>
            <a:xfrm>
              <a:off x="2121339" y="1968141"/>
              <a:ext cx="244501" cy="240661"/>
            </a:xfrm>
            <a:custGeom>
              <a:avLst/>
              <a:gdLst/>
              <a:ahLst/>
              <a:cxnLst/>
              <a:rect l="l" t="t" r="r" b="b"/>
              <a:pathLst>
                <a:path w="12098" h="11908" extrusionOk="0">
                  <a:moveTo>
                    <a:pt x="6048" y="4042"/>
                  </a:moveTo>
                  <a:cubicBezTo>
                    <a:pt x="6797" y="4042"/>
                    <a:pt x="7508" y="4488"/>
                    <a:pt x="7815" y="5224"/>
                  </a:cubicBezTo>
                  <a:cubicBezTo>
                    <a:pt x="8221" y="6198"/>
                    <a:pt x="7754" y="7294"/>
                    <a:pt x="6780" y="7700"/>
                  </a:cubicBezTo>
                  <a:cubicBezTo>
                    <a:pt x="6541" y="7801"/>
                    <a:pt x="6291" y="7850"/>
                    <a:pt x="6044" y="7850"/>
                  </a:cubicBezTo>
                  <a:cubicBezTo>
                    <a:pt x="5303" y="7850"/>
                    <a:pt x="4587" y="7416"/>
                    <a:pt x="4283" y="6685"/>
                  </a:cubicBezTo>
                  <a:cubicBezTo>
                    <a:pt x="3877" y="5711"/>
                    <a:pt x="4344" y="4594"/>
                    <a:pt x="5318" y="4188"/>
                  </a:cubicBezTo>
                  <a:cubicBezTo>
                    <a:pt x="5557" y="4089"/>
                    <a:pt x="5804" y="4042"/>
                    <a:pt x="6048" y="4042"/>
                  </a:cubicBezTo>
                  <a:close/>
                  <a:moveTo>
                    <a:pt x="7146" y="1"/>
                  </a:moveTo>
                  <a:cubicBezTo>
                    <a:pt x="6918" y="1"/>
                    <a:pt x="6702" y="122"/>
                    <a:pt x="6597" y="332"/>
                  </a:cubicBezTo>
                  <a:lnTo>
                    <a:pt x="6029" y="1347"/>
                  </a:lnTo>
                  <a:lnTo>
                    <a:pt x="5460" y="332"/>
                  </a:lnTo>
                  <a:cubicBezTo>
                    <a:pt x="5358" y="127"/>
                    <a:pt x="5150" y="17"/>
                    <a:pt x="4928" y="17"/>
                  </a:cubicBezTo>
                  <a:cubicBezTo>
                    <a:pt x="4842" y="17"/>
                    <a:pt x="4754" y="34"/>
                    <a:pt x="4669" y="68"/>
                  </a:cubicBezTo>
                  <a:lnTo>
                    <a:pt x="2822" y="819"/>
                  </a:lnTo>
                  <a:cubicBezTo>
                    <a:pt x="2517" y="961"/>
                    <a:pt x="2355" y="1286"/>
                    <a:pt x="2456" y="1590"/>
                  </a:cubicBezTo>
                  <a:lnTo>
                    <a:pt x="2781" y="2727"/>
                  </a:lnTo>
                  <a:lnTo>
                    <a:pt x="2781" y="2727"/>
                  </a:lnTo>
                  <a:lnTo>
                    <a:pt x="1644" y="2402"/>
                  </a:lnTo>
                  <a:cubicBezTo>
                    <a:pt x="1587" y="2387"/>
                    <a:pt x="1530" y="2380"/>
                    <a:pt x="1473" y="2380"/>
                  </a:cubicBezTo>
                  <a:cubicBezTo>
                    <a:pt x="1226" y="2380"/>
                    <a:pt x="992" y="2520"/>
                    <a:pt x="893" y="2768"/>
                  </a:cubicBezTo>
                  <a:lnTo>
                    <a:pt x="122" y="4615"/>
                  </a:lnTo>
                  <a:cubicBezTo>
                    <a:pt x="0" y="4919"/>
                    <a:pt x="122" y="5264"/>
                    <a:pt x="406" y="5406"/>
                  </a:cubicBezTo>
                  <a:lnTo>
                    <a:pt x="1441" y="5975"/>
                  </a:lnTo>
                  <a:lnTo>
                    <a:pt x="406" y="6523"/>
                  </a:lnTo>
                  <a:cubicBezTo>
                    <a:pt x="122" y="6685"/>
                    <a:pt x="20" y="7030"/>
                    <a:pt x="142" y="7335"/>
                  </a:cubicBezTo>
                  <a:lnTo>
                    <a:pt x="914" y="9161"/>
                  </a:lnTo>
                  <a:cubicBezTo>
                    <a:pt x="1011" y="9404"/>
                    <a:pt x="1237" y="9557"/>
                    <a:pt x="1480" y="9557"/>
                  </a:cubicBezTo>
                  <a:cubicBezTo>
                    <a:pt x="1541" y="9557"/>
                    <a:pt x="1603" y="9547"/>
                    <a:pt x="1665" y="9527"/>
                  </a:cubicBezTo>
                  <a:lnTo>
                    <a:pt x="2801" y="9202"/>
                  </a:lnTo>
                  <a:lnTo>
                    <a:pt x="2476" y="10339"/>
                  </a:lnTo>
                  <a:cubicBezTo>
                    <a:pt x="2395" y="10643"/>
                    <a:pt x="2558" y="10968"/>
                    <a:pt x="2862" y="11090"/>
                  </a:cubicBezTo>
                  <a:lnTo>
                    <a:pt x="4709" y="11861"/>
                  </a:lnTo>
                  <a:cubicBezTo>
                    <a:pt x="4789" y="11893"/>
                    <a:pt x="4871" y="11908"/>
                    <a:pt x="4952" y="11908"/>
                  </a:cubicBezTo>
                  <a:cubicBezTo>
                    <a:pt x="5180" y="11908"/>
                    <a:pt x="5396" y="11787"/>
                    <a:pt x="5501" y="11577"/>
                  </a:cubicBezTo>
                  <a:lnTo>
                    <a:pt x="6069" y="10542"/>
                  </a:lnTo>
                  <a:lnTo>
                    <a:pt x="6637" y="11556"/>
                  </a:lnTo>
                  <a:cubicBezTo>
                    <a:pt x="6742" y="11766"/>
                    <a:pt x="6958" y="11888"/>
                    <a:pt x="7186" y="11888"/>
                  </a:cubicBezTo>
                  <a:cubicBezTo>
                    <a:pt x="7267" y="11888"/>
                    <a:pt x="7350" y="11872"/>
                    <a:pt x="7429" y="11841"/>
                  </a:cubicBezTo>
                  <a:lnTo>
                    <a:pt x="9276" y="11069"/>
                  </a:lnTo>
                  <a:cubicBezTo>
                    <a:pt x="9581" y="10948"/>
                    <a:pt x="9743" y="10623"/>
                    <a:pt x="9642" y="10318"/>
                  </a:cubicBezTo>
                  <a:lnTo>
                    <a:pt x="9317" y="9182"/>
                  </a:lnTo>
                  <a:lnTo>
                    <a:pt x="10453" y="9506"/>
                  </a:lnTo>
                  <a:cubicBezTo>
                    <a:pt x="10507" y="9521"/>
                    <a:pt x="10561" y="9527"/>
                    <a:pt x="10615" y="9527"/>
                  </a:cubicBezTo>
                  <a:cubicBezTo>
                    <a:pt x="10871" y="9527"/>
                    <a:pt x="11124" y="9376"/>
                    <a:pt x="11225" y="9141"/>
                  </a:cubicBezTo>
                  <a:lnTo>
                    <a:pt x="11976" y="7294"/>
                  </a:lnTo>
                  <a:cubicBezTo>
                    <a:pt x="12098" y="6990"/>
                    <a:pt x="11976" y="6644"/>
                    <a:pt x="11692" y="6482"/>
                  </a:cubicBezTo>
                  <a:lnTo>
                    <a:pt x="10677" y="5934"/>
                  </a:lnTo>
                  <a:lnTo>
                    <a:pt x="11692" y="5366"/>
                  </a:lnTo>
                  <a:cubicBezTo>
                    <a:pt x="11976" y="5224"/>
                    <a:pt x="12098" y="4879"/>
                    <a:pt x="11955" y="4574"/>
                  </a:cubicBezTo>
                  <a:lnTo>
                    <a:pt x="11184" y="2727"/>
                  </a:lnTo>
                  <a:cubicBezTo>
                    <a:pt x="11084" y="2492"/>
                    <a:pt x="10845" y="2341"/>
                    <a:pt x="10593" y="2341"/>
                  </a:cubicBezTo>
                  <a:cubicBezTo>
                    <a:pt x="10540" y="2341"/>
                    <a:pt x="10486" y="2348"/>
                    <a:pt x="10433" y="2362"/>
                  </a:cubicBezTo>
                  <a:lnTo>
                    <a:pt x="9296" y="2707"/>
                  </a:lnTo>
                  <a:lnTo>
                    <a:pt x="9621" y="1570"/>
                  </a:lnTo>
                  <a:cubicBezTo>
                    <a:pt x="9702" y="1245"/>
                    <a:pt x="9540" y="921"/>
                    <a:pt x="9236" y="799"/>
                  </a:cubicBezTo>
                  <a:lnTo>
                    <a:pt x="7389" y="48"/>
                  </a:lnTo>
                  <a:cubicBezTo>
                    <a:pt x="7309" y="16"/>
                    <a:pt x="7227" y="1"/>
                    <a:pt x="7146"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460;p22">
              <a:extLst>
                <a:ext uri="{FF2B5EF4-FFF2-40B4-BE49-F238E27FC236}">
                  <a16:creationId xmlns:a16="http://schemas.microsoft.com/office/drawing/2014/main" id="{E8AB81F8-4C24-92F4-F7B4-A79B50F0C7E7}"/>
                </a:ext>
              </a:extLst>
            </p:cNvPr>
            <p:cNvSpPr/>
            <p:nvPr/>
          </p:nvSpPr>
          <p:spPr>
            <a:xfrm>
              <a:off x="2195591" y="1809573"/>
              <a:ext cx="110771" cy="125908"/>
            </a:xfrm>
            <a:custGeom>
              <a:avLst/>
              <a:gdLst/>
              <a:ahLst/>
              <a:cxnLst/>
              <a:rect l="l" t="t" r="r" b="b"/>
              <a:pathLst>
                <a:path w="5481" h="6230" extrusionOk="0">
                  <a:moveTo>
                    <a:pt x="1654" y="0"/>
                  </a:moveTo>
                  <a:cubicBezTo>
                    <a:pt x="1455" y="0"/>
                    <a:pt x="1259" y="90"/>
                    <a:pt x="1137" y="262"/>
                  </a:cubicBezTo>
                  <a:lnTo>
                    <a:pt x="183" y="1541"/>
                  </a:lnTo>
                  <a:cubicBezTo>
                    <a:pt x="0" y="1784"/>
                    <a:pt x="20" y="2129"/>
                    <a:pt x="244" y="2353"/>
                  </a:cubicBezTo>
                  <a:lnTo>
                    <a:pt x="1279" y="3388"/>
                  </a:lnTo>
                  <a:cubicBezTo>
                    <a:pt x="1411" y="3520"/>
                    <a:pt x="1578" y="3586"/>
                    <a:pt x="1743" y="3586"/>
                  </a:cubicBezTo>
                  <a:cubicBezTo>
                    <a:pt x="1908" y="3586"/>
                    <a:pt x="2070" y="3520"/>
                    <a:pt x="2192" y="3388"/>
                  </a:cubicBezTo>
                  <a:cubicBezTo>
                    <a:pt x="2436" y="3144"/>
                    <a:pt x="2436" y="2738"/>
                    <a:pt x="2192" y="2495"/>
                  </a:cubicBezTo>
                  <a:lnTo>
                    <a:pt x="2070" y="2393"/>
                  </a:lnTo>
                  <a:lnTo>
                    <a:pt x="2070" y="2393"/>
                  </a:lnTo>
                  <a:cubicBezTo>
                    <a:pt x="2517" y="2454"/>
                    <a:pt x="2943" y="2677"/>
                    <a:pt x="3288" y="3002"/>
                  </a:cubicBezTo>
                  <a:cubicBezTo>
                    <a:pt x="3917" y="3631"/>
                    <a:pt x="4100" y="4545"/>
                    <a:pt x="3796" y="5357"/>
                  </a:cubicBezTo>
                  <a:cubicBezTo>
                    <a:pt x="3674" y="5681"/>
                    <a:pt x="3836" y="6047"/>
                    <a:pt x="4161" y="6189"/>
                  </a:cubicBezTo>
                  <a:cubicBezTo>
                    <a:pt x="4234" y="6216"/>
                    <a:pt x="4309" y="6229"/>
                    <a:pt x="4383" y="6229"/>
                  </a:cubicBezTo>
                  <a:cubicBezTo>
                    <a:pt x="4638" y="6229"/>
                    <a:pt x="4879" y="6075"/>
                    <a:pt x="4973" y="5823"/>
                  </a:cubicBezTo>
                  <a:cubicBezTo>
                    <a:pt x="5480" y="4524"/>
                    <a:pt x="5156" y="3083"/>
                    <a:pt x="4181" y="2109"/>
                  </a:cubicBezTo>
                  <a:cubicBezTo>
                    <a:pt x="3613" y="1541"/>
                    <a:pt x="2862" y="1196"/>
                    <a:pt x="2091" y="1114"/>
                  </a:cubicBezTo>
                  <a:lnTo>
                    <a:pt x="2152" y="1013"/>
                  </a:lnTo>
                  <a:cubicBezTo>
                    <a:pt x="2375" y="729"/>
                    <a:pt x="2314" y="323"/>
                    <a:pt x="2030" y="120"/>
                  </a:cubicBezTo>
                  <a:cubicBezTo>
                    <a:pt x="1917" y="39"/>
                    <a:pt x="1785" y="0"/>
                    <a:pt x="1654"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461;p22">
              <a:extLst>
                <a:ext uri="{FF2B5EF4-FFF2-40B4-BE49-F238E27FC236}">
                  <a16:creationId xmlns:a16="http://schemas.microsoft.com/office/drawing/2014/main" id="{6055B26C-B2D3-5337-95FA-4FE36F90853A}"/>
                </a:ext>
              </a:extLst>
            </p:cNvPr>
            <p:cNvSpPr/>
            <p:nvPr/>
          </p:nvSpPr>
          <p:spPr>
            <a:xfrm>
              <a:off x="1988418" y="2037603"/>
              <a:ext cx="110791" cy="125827"/>
            </a:xfrm>
            <a:custGeom>
              <a:avLst/>
              <a:gdLst/>
              <a:ahLst/>
              <a:cxnLst/>
              <a:rect l="l" t="t" r="r" b="b"/>
              <a:pathLst>
                <a:path w="5482" h="6226" extrusionOk="0">
                  <a:moveTo>
                    <a:pt x="1087" y="1"/>
                  </a:moveTo>
                  <a:cubicBezTo>
                    <a:pt x="823" y="1"/>
                    <a:pt x="582" y="155"/>
                    <a:pt x="488" y="406"/>
                  </a:cubicBezTo>
                  <a:cubicBezTo>
                    <a:pt x="1" y="1685"/>
                    <a:pt x="305" y="3147"/>
                    <a:pt x="1279" y="4101"/>
                  </a:cubicBezTo>
                  <a:cubicBezTo>
                    <a:pt x="1868" y="4689"/>
                    <a:pt x="2619" y="5034"/>
                    <a:pt x="3390" y="5115"/>
                  </a:cubicBezTo>
                  <a:lnTo>
                    <a:pt x="3309" y="5217"/>
                  </a:lnTo>
                  <a:cubicBezTo>
                    <a:pt x="3106" y="5481"/>
                    <a:pt x="3167" y="5887"/>
                    <a:pt x="3451" y="6090"/>
                  </a:cubicBezTo>
                  <a:cubicBezTo>
                    <a:pt x="3568" y="6181"/>
                    <a:pt x="3702" y="6225"/>
                    <a:pt x="3835" y="6225"/>
                  </a:cubicBezTo>
                  <a:cubicBezTo>
                    <a:pt x="4025" y="6225"/>
                    <a:pt x="4213" y="6135"/>
                    <a:pt x="4344" y="5968"/>
                  </a:cubicBezTo>
                  <a:lnTo>
                    <a:pt x="5298" y="4689"/>
                  </a:lnTo>
                  <a:cubicBezTo>
                    <a:pt x="5481" y="4425"/>
                    <a:pt x="5441" y="4080"/>
                    <a:pt x="5238" y="3857"/>
                  </a:cubicBezTo>
                  <a:lnTo>
                    <a:pt x="4182" y="2822"/>
                  </a:lnTo>
                  <a:cubicBezTo>
                    <a:pt x="4060" y="2700"/>
                    <a:pt x="3898" y="2639"/>
                    <a:pt x="3736" y="2639"/>
                  </a:cubicBezTo>
                  <a:cubicBezTo>
                    <a:pt x="3573" y="2639"/>
                    <a:pt x="3411" y="2700"/>
                    <a:pt x="3289" y="2822"/>
                  </a:cubicBezTo>
                  <a:cubicBezTo>
                    <a:pt x="3045" y="3065"/>
                    <a:pt x="3045" y="3471"/>
                    <a:pt x="3289" y="3715"/>
                  </a:cubicBezTo>
                  <a:lnTo>
                    <a:pt x="3411" y="3837"/>
                  </a:lnTo>
                  <a:cubicBezTo>
                    <a:pt x="2944" y="3756"/>
                    <a:pt x="2518" y="3553"/>
                    <a:pt x="2193" y="3207"/>
                  </a:cubicBezTo>
                  <a:cubicBezTo>
                    <a:pt x="1564" y="2599"/>
                    <a:pt x="1361" y="1665"/>
                    <a:pt x="1685" y="853"/>
                  </a:cubicBezTo>
                  <a:cubicBezTo>
                    <a:pt x="1807" y="528"/>
                    <a:pt x="1645" y="163"/>
                    <a:pt x="1320" y="41"/>
                  </a:cubicBezTo>
                  <a:cubicBezTo>
                    <a:pt x="1242" y="14"/>
                    <a:pt x="1164" y="1"/>
                    <a:pt x="1087"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7" name="Graphic 26" descr="Call center with solid fill">
            <a:extLst>
              <a:ext uri="{FF2B5EF4-FFF2-40B4-BE49-F238E27FC236}">
                <a16:creationId xmlns:a16="http://schemas.microsoft.com/office/drawing/2014/main" id="{8121739F-7FEE-8510-CF89-E813AD279A1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77155" y="1312783"/>
            <a:ext cx="650973" cy="650973"/>
          </a:xfrm>
          <a:prstGeom prst="rect">
            <a:avLst/>
          </a:prstGeom>
        </p:spPr>
      </p:pic>
      <p:pic>
        <p:nvPicPr>
          <p:cNvPr id="29" name="Graphic 28" descr="Aspiration with solid fill">
            <a:extLst>
              <a:ext uri="{FF2B5EF4-FFF2-40B4-BE49-F238E27FC236}">
                <a16:creationId xmlns:a16="http://schemas.microsoft.com/office/drawing/2014/main" id="{64B3E09B-5204-DC03-8F44-8993EBDFB86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215363" y="2392160"/>
            <a:ext cx="741291" cy="741291"/>
          </a:xfrm>
          <a:prstGeom prst="rect">
            <a:avLst/>
          </a:prstGeom>
        </p:spPr>
      </p:pic>
      <p:sp>
        <p:nvSpPr>
          <p:cNvPr id="30" name="Google Shape;433;p22">
            <a:extLst>
              <a:ext uri="{FF2B5EF4-FFF2-40B4-BE49-F238E27FC236}">
                <a16:creationId xmlns:a16="http://schemas.microsoft.com/office/drawing/2014/main" id="{BB0BC111-77CF-0BBF-C350-578D4D86DC1A}"/>
              </a:ext>
            </a:extLst>
          </p:cNvPr>
          <p:cNvSpPr/>
          <p:nvPr/>
        </p:nvSpPr>
        <p:spPr>
          <a:xfrm>
            <a:off x="4211199" y="3307837"/>
            <a:ext cx="801900" cy="8040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600" dirty="0">
              <a:solidFill>
                <a:schemeClr val="lt1"/>
              </a:solidFill>
              <a:latin typeface="Bebas Neue"/>
              <a:ea typeface="Bebas Neue"/>
              <a:cs typeface="Bebas Neue"/>
              <a:sym typeface="Bebas Neue"/>
            </a:endParaRPr>
          </a:p>
        </p:txBody>
      </p:sp>
      <p:cxnSp>
        <p:nvCxnSpPr>
          <p:cNvPr id="31" name="Google Shape;451;p22">
            <a:extLst>
              <a:ext uri="{FF2B5EF4-FFF2-40B4-BE49-F238E27FC236}">
                <a16:creationId xmlns:a16="http://schemas.microsoft.com/office/drawing/2014/main" id="{60ADB36F-15A0-25EC-10D2-6999A3F69480}"/>
              </a:ext>
            </a:extLst>
          </p:cNvPr>
          <p:cNvCxnSpPr>
            <a:cxnSpLocks/>
          </p:cNvCxnSpPr>
          <p:nvPr/>
        </p:nvCxnSpPr>
        <p:spPr>
          <a:xfrm>
            <a:off x="5011072" y="3727196"/>
            <a:ext cx="1002714" cy="0"/>
          </a:xfrm>
          <a:prstGeom prst="straightConnector1">
            <a:avLst/>
          </a:prstGeom>
          <a:noFill/>
          <a:ln w="9525" cap="flat" cmpd="sng">
            <a:solidFill>
              <a:schemeClr val="dk1"/>
            </a:solidFill>
            <a:prstDash val="solid"/>
            <a:round/>
            <a:headEnd type="oval" w="med" len="med"/>
            <a:tailEnd type="none" w="med" len="med"/>
          </a:ln>
        </p:spPr>
      </p:cxnSp>
      <p:sp>
        <p:nvSpPr>
          <p:cNvPr id="32" name="Google Shape;443;p22">
            <a:extLst>
              <a:ext uri="{FF2B5EF4-FFF2-40B4-BE49-F238E27FC236}">
                <a16:creationId xmlns:a16="http://schemas.microsoft.com/office/drawing/2014/main" id="{56098C6C-FA13-C978-D063-EDD4C97BCD99}"/>
              </a:ext>
            </a:extLst>
          </p:cNvPr>
          <p:cNvSpPr txBox="1"/>
          <p:nvPr/>
        </p:nvSpPr>
        <p:spPr>
          <a:xfrm>
            <a:off x="5920561" y="3429327"/>
            <a:ext cx="2076600" cy="54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800" dirty="0">
                <a:solidFill>
                  <a:schemeClr val="dk1"/>
                </a:solidFill>
                <a:latin typeface="Arimo"/>
                <a:ea typeface="Arimo"/>
                <a:cs typeface="Arimo"/>
                <a:sym typeface="Arimo"/>
              </a:rPr>
              <a:t>Marketing</a:t>
            </a:r>
          </a:p>
        </p:txBody>
      </p:sp>
      <p:pic>
        <p:nvPicPr>
          <p:cNvPr id="34" name="Graphic 33" descr="Marketing with solid fill">
            <a:extLst>
              <a:ext uri="{FF2B5EF4-FFF2-40B4-BE49-F238E27FC236}">
                <a16:creationId xmlns:a16="http://schemas.microsoft.com/office/drawing/2014/main" id="{D3B55E86-291C-5479-3377-1A6CB615B0D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359781" y="3414881"/>
            <a:ext cx="603415" cy="60341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88"/>
        <p:cNvGrpSpPr/>
        <p:nvPr/>
      </p:nvGrpSpPr>
      <p:grpSpPr>
        <a:xfrm>
          <a:off x="0" y="0"/>
          <a:ext cx="0" cy="0"/>
          <a:chOff x="0" y="0"/>
          <a:chExt cx="0" cy="0"/>
        </a:xfrm>
      </p:grpSpPr>
      <p:sp>
        <p:nvSpPr>
          <p:cNvPr id="689" name="Google Shape;689;p27"/>
          <p:cNvSpPr txBox="1">
            <a:spLocks noGrp="1"/>
          </p:cNvSpPr>
          <p:nvPr>
            <p:ph type="title"/>
          </p:nvPr>
        </p:nvSpPr>
        <p:spPr>
          <a:xfrm>
            <a:off x="720000" y="539450"/>
            <a:ext cx="7859556"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ES" sz="2800" dirty="0"/>
              <a:t>cómo se relaciona la minería de datos con las bases de datos</a:t>
            </a:r>
            <a:endParaRPr lang="en-US" sz="2800" dirty="0"/>
          </a:p>
        </p:txBody>
      </p:sp>
      <p:sp>
        <p:nvSpPr>
          <p:cNvPr id="693" name="Google Shape;693;p27"/>
          <p:cNvSpPr/>
          <p:nvPr/>
        </p:nvSpPr>
        <p:spPr>
          <a:xfrm flipH="1">
            <a:off x="2187750" y="1738928"/>
            <a:ext cx="763500" cy="7635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nvGrpSpPr>
          <p:cNvPr id="694" name="Google Shape;694;p27"/>
          <p:cNvGrpSpPr/>
          <p:nvPr/>
        </p:nvGrpSpPr>
        <p:grpSpPr>
          <a:xfrm>
            <a:off x="5129297" y="1260975"/>
            <a:ext cx="3927977" cy="830845"/>
            <a:chOff x="5129297" y="1260975"/>
            <a:chExt cx="2786975" cy="830845"/>
          </a:xfrm>
        </p:grpSpPr>
        <p:sp>
          <p:nvSpPr>
            <p:cNvPr id="696" name="Google Shape;696;p27"/>
            <p:cNvSpPr txBox="1"/>
            <p:nvPr/>
          </p:nvSpPr>
          <p:spPr>
            <a:xfrm flipH="1">
              <a:off x="5759563" y="1260975"/>
              <a:ext cx="2156709" cy="640327"/>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ES" sz="1200" b="1" dirty="0">
                  <a:solidFill>
                    <a:schemeClr val="dk1"/>
                  </a:solidFill>
                  <a:latin typeface="Arimo"/>
                  <a:ea typeface="Arimo"/>
                  <a:cs typeface="Arimo"/>
                  <a:sym typeface="Arimo"/>
                </a:rPr>
                <a:t>Almacenamiento de datos: </a:t>
              </a:r>
              <a:r>
                <a:rPr lang="es-ES" sz="1200" dirty="0">
                  <a:solidFill>
                    <a:schemeClr val="dk1"/>
                  </a:solidFill>
                  <a:latin typeface="Arimo"/>
                  <a:ea typeface="Arimo"/>
                  <a:cs typeface="Arimo"/>
                  <a:sym typeface="Arimo"/>
                </a:rPr>
                <a:t>Las bases de datos almacenan grandes volúmenes de datos estructurados, proporcionando la materia prima para la minería de datos</a:t>
              </a:r>
              <a:endParaRPr lang="en-US" sz="1200" dirty="0">
                <a:solidFill>
                  <a:schemeClr val="dk1"/>
                </a:solidFill>
                <a:latin typeface="Arimo"/>
                <a:ea typeface="Arimo"/>
                <a:cs typeface="Arimo"/>
                <a:sym typeface="Arimo"/>
              </a:endParaRPr>
            </a:p>
          </p:txBody>
        </p:sp>
        <p:sp>
          <p:nvSpPr>
            <p:cNvPr id="698" name="Google Shape;698;p27"/>
            <p:cNvSpPr/>
            <p:nvPr/>
          </p:nvSpPr>
          <p:spPr>
            <a:xfrm flipH="1">
              <a:off x="5129297" y="1400020"/>
              <a:ext cx="541717" cy="6918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lt1"/>
                  </a:solidFill>
                  <a:latin typeface="Bebas Neue"/>
                  <a:ea typeface="Bebas Neue"/>
                  <a:cs typeface="Bebas Neue"/>
                  <a:sym typeface="Bebas Neue"/>
                </a:rPr>
                <a:t>01</a:t>
              </a:r>
              <a:endParaRPr sz="2600" dirty="0">
                <a:solidFill>
                  <a:schemeClr val="lt1"/>
                </a:solidFill>
                <a:latin typeface="Bebas Neue"/>
                <a:ea typeface="Bebas Neue"/>
                <a:cs typeface="Bebas Neue"/>
                <a:sym typeface="Bebas Neue"/>
              </a:endParaRPr>
            </a:p>
          </p:txBody>
        </p:sp>
      </p:grpSp>
      <p:sp>
        <p:nvSpPr>
          <p:cNvPr id="703" name="Google Shape;703;p27"/>
          <p:cNvSpPr/>
          <p:nvPr/>
        </p:nvSpPr>
        <p:spPr>
          <a:xfrm flipH="1">
            <a:off x="5129298" y="2446511"/>
            <a:ext cx="691800" cy="6918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a:solidFill>
                  <a:schemeClr val="lt1"/>
                </a:solidFill>
                <a:latin typeface="Bebas Neue"/>
                <a:ea typeface="Bebas Neue"/>
                <a:cs typeface="Bebas Neue"/>
                <a:sym typeface="Bebas Neue"/>
              </a:rPr>
              <a:t>02</a:t>
            </a:r>
            <a:endParaRPr sz="2600">
              <a:solidFill>
                <a:schemeClr val="lt1"/>
              </a:solidFill>
              <a:latin typeface="Bebas Neue"/>
              <a:ea typeface="Bebas Neue"/>
              <a:cs typeface="Bebas Neue"/>
              <a:sym typeface="Bebas Neue"/>
            </a:endParaRPr>
          </a:p>
        </p:txBody>
      </p:sp>
      <p:sp>
        <p:nvSpPr>
          <p:cNvPr id="708" name="Google Shape;708;p27"/>
          <p:cNvSpPr/>
          <p:nvPr/>
        </p:nvSpPr>
        <p:spPr>
          <a:xfrm flipH="1">
            <a:off x="5129298" y="3486870"/>
            <a:ext cx="691800" cy="691800"/>
          </a:xfrm>
          <a:prstGeom prst="ellipse">
            <a:avLst/>
          </a:prstGeom>
          <a:gradFill>
            <a:gsLst>
              <a:gs pos="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a:solidFill>
                  <a:schemeClr val="lt1"/>
                </a:solidFill>
                <a:latin typeface="Bebas Neue"/>
                <a:ea typeface="Bebas Neue"/>
                <a:cs typeface="Bebas Neue"/>
                <a:sym typeface="Bebas Neue"/>
              </a:rPr>
              <a:t>03</a:t>
            </a:r>
            <a:endParaRPr sz="2600">
              <a:solidFill>
                <a:schemeClr val="lt1"/>
              </a:solidFill>
              <a:latin typeface="Bebas Neue"/>
              <a:ea typeface="Bebas Neue"/>
              <a:cs typeface="Bebas Neue"/>
              <a:sym typeface="Bebas Neue"/>
            </a:endParaRPr>
          </a:p>
        </p:txBody>
      </p:sp>
      <p:cxnSp>
        <p:nvCxnSpPr>
          <p:cNvPr id="709" name="Google Shape;709;p27"/>
          <p:cNvCxnSpPr>
            <a:cxnSpLocks/>
            <a:endCxn id="698" idx="6"/>
          </p:cNvCxnSpPr>
          <p:nvPr/>
        </p:nvCxnSpPr>
        <p:spPr>
          <a:xfrm flipV="1">
            <a:off x="3839550" y="1745920"/>
            <a:ext cx="1289746" cy="1041003"/>
          </a:xfrm>
          <a:prstGeom prst="bentConnector3">
            <a:avLst>
              <a:gd name="adj1" fmla="val 50000"/>
            </a:avLst>
          </a:prstGeom>
          <a:noFill/>
          <a:ln w="9525" cap="flat" cmpd="sng">
            <a:solidFill>
              <a:schemeClr val="dk1"/>
            </a:solidFill>
            <a:prstDash val="solid"/>
            <a:round/>
            <a:headEnd type="none" w="med" len="med"/>
            <a:tailEnd type="oval" w="med" len="med"/>
          </a:ln>
        </p:spPr>
      </p:cxnSp>
      <p:cxnSp>
        <p:nvCxnSpPr>
          <p:cNvPr id="710" name="Google Shape;710;p27"/>
          <p:cNvCxnSpPr>
            <a:cxnSpLocks/>
            <a:endCxn id="708" idx="6"/>
          </p:cNvCxnSpPr>
          <p:nvPr/>
        </p:nvCxnSpPr>
        <p:spPr>
          <a:xfrm>
            <a:off x="3839550" y="2786923"/>
            <a:ext cx="1289700" cy="1045800"/>
          </a:xfrm>
          <a:prstGeom prst="bentConnector3">
            <a:avLst>
              <a:gd name="adj1" fmla="val 50002"/>
            </a:avLst>
          </a:prstGeom>
          <a:noFill/>
          <a:ln w="9525" cap="flat" cmpd="sng">
            <a:solidFill>
              <a:schemeClr val="dk1"/>
            </a:solidFill>
            <a:prstDash val="solid"/>
            <a:round/>
            <a:headEnd type="none" w="med" len="med"/>
            <a:tailEnd type="oval" w="med" len="med"/>
          </a:ln>
        </p:spPr>
      </p:cxnSp>
      <p:cxnSp>
        <p:nvCxnSpPr>
          <p:cNvPr id="711" name="Google Shape;711;p27"/>
          <p:cNvCxnSpPr>
            <a:cxnSpLocks/>
            <a:endCxn id="703" idx="6"/>
          </p:cNvCxnSpPr>
          <p:nvPr/>
        </p:nvCxnSpPr>
        <p:spPr>
          <a:xfrm>
            <a:off x="3839550" y="2786923"/>
            <a:ext cx="1289700" cy="5400"/>
          </a:xfrm>
          <a:prstGeom prst="straightConnector1">
            <a:avLst/>
          </a:prstGeom>
          <a:noFill/>
          <a:ln w="9525" cap="flat" cmpd="sng">
            <a:solidFill>
              <a:schemeClr val="dk1"/>
            </a:solidFill>
            <a:prstDash val="solid"/>
            <a:round/>
            <a:headEnd type="none" w="med" len="med"/>
            <a:tailEnd type="oval" w="med" len="med"/>
          </a:ln>
        </p:spPr>
      </p:cxnSp>
      <p:grpSp>
        <p:nvGrpSpPr>
          <p:cNvPr id="712" name="Google Shape;712;p27"/>
          <p:cNvGrpSpPr/>
          <p:nvPr/>
        </p:nvGrpSpPr>
        <p:grpSpPr>
          <a:xfrm>
            <a:off x="2350110" y="1901302"/>
            <a:ext cx="438779" cy="438759"/>
            <a:chOff x="1322640" y="3567702"/>
            <a:chExt cx="437728" cy="437708"/>
          </a:xfrm>
        </p:grpSpPr>
        <p:sp>
          <p:nvSpPr>
            <p:cNvPr id="713" name="Google Shape;713;p27"/>
            <p:cNvSpPr/>
            <p:nvPr/>
          </p:nvSpPr>
          <p:spPr>
            <a:xfrm>
              <a:off x="1331674" y="3567702"/>
              <a:ext cx="198967" cy="43088"/>
            </a:xfrm>
            <a:custGeom>
              <a:avLst/>
              <a:gdLst/>
              <a:ahLst/>
              <a:cxnLst/>
              <a:rect l="l" t="t" r="r" b="b"/>
              <a:pathLst>
                <a:path w="9845" h="2132" extrusionOk="0">
                  <a:moveTo>
                    <a:pt x="650" y="0"/>
                  </a:moveTo>
                  <a:cubicBezTo>
                    <a:pt x="284" y="0"/>
                    <a:pt x="0" y="285"/>
                    <a:pt x="0" y="650"/>
                  </a:cubicBezTo>
                  <a:lnTo>
                    <a:pt x="0" y="2132"/>
                  </a:lnTo>
                  <a:lnTo>
                    <a:pt x="9845" y="2132"/>
                  </a:lnTo>
                  <a:lnTo>
                    <a:pt x="8708" y="305"/>
                  </a:lnTo>
                  <a:cubicBezTo>
                    <a:pt x="8586" y="122"/>
                    <a:pt x="8383" y="0"/>
                    <a:pt x="81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27"/>
            <p:cNvSpPr/>
            <p:nvPr/>
          </p:nvSpPr>
          <p:spPr>
            <a:xfrm>
              <a:off x="1396063" y="3720308"/>
              <a:ext cx="81244" cy="81648"/>
            </a:xfrm>
            <a:custGeom>
              <a:avLst/>
              <a:gdLst/>
              <a:ahLst/>
              <a:cxnLst/>
              <a:rect l="l" t="t" r="r" b="b"/>
              <a:pathLst>
                <a:path w="4020" h="4040" extrusionOk="0">
                  <a:moveTo>
                    <a:pt x="1" y="0"/>
                  </a:moveTo>
                  <a:lnTo>
                    <a:pt x="1" y="4039"/>
                  </a:lnTo>
                  <a:lnTo>
                    <a:pt x="4020" y="4039"/>
                  </a:lnTo>
                  <a:lnTo>
                    <a:pt x="402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27"/>
            <p:cNvSpPr/>
            <p:nvPr/>
          </p:nvSpPr>
          <p:spPr>
            <a:xfrm>
              <a:off x="1322640" y="3636214"/>
              <a:ext cx="437728" cy="369196"/>
            </a:xfrm>
            <a:custGeom>
              <a:avLst/>
              <a:gdLst/>
              <a:ahLst/>
              <a:cxnLst/>
              <a:rect l="l" t="t" r="r" b="b"/>
              <a:pathLst>
                <a:path w="21659" h="18268" extrusionOk="0">
                  <a:moveTo>
                    <a:pt x="18959" y="4283"/>
                  </a:moveTo>
                  <a:cubicBezTo>
                    <a:pt x="19304" y="4283"/>
                    <a:pt x="19588" y="4567"/>
                    <a:pt x="19588" y="4912"/>
                  </a:cubicBezTo>
                  <a:cubicBezTo>
                    <a:pt x="19588" y="5257"/>
                    <a:pt x="19304" y="5541"/>
                    <a:pt x="18959" y="5541"/>
                  </a:cubicBezTo>
                  <a:lnTo>
                    <a:pt x="13093" y="5541"/>
                  </a:lnTo>
                  <a:cubicBezTo>
                    <a:pt x="12727" y="5541"/>
                    <a:pt x="12443" y="5257"/>
                    <a:pt x="12443" y="4912"/>
                  </a:cubicBezTo>
                  <a:cubicBezTo>
                    <a:pt x="12443" y="4567"/>
                    <a:pt x="12727" y="4283"/>
                    <a:pt x="13093" y="4283"/>
                  </a:cubicBezTo>
                  <a:close/>
                  <a:moveTo>
                    <a:pt x="18959" y="6820"/>
                  </a:moveTo>
                  <a:cubicBezTo>
                    <a:pt x="19304" y="6820"/>
                    <a:pt x="19588" y="7104"/>
                    <a:pt x="19588" y="7449"/>
                  </a:cubicBezTo>
                  <a:cubicBezTo>
                    <a:pt x="19588" y="7794"/>
                    <a:pt x="19304" y="8079"/>
                    <a:pt x="18959" y="8079"/>
                  </a:cubicBezTo>
                  <a:lnTo>
                    <a:pt x="13093" y="8079"/>
                  </a:lnTo>
                  <a:cubicBezTo>
                    <a:pt x="12727" y="8079"/>
                    <a:pt x="12443" y="7794"/>
                    <a:pt x="12443" y="7449"/>
                  </a:cubicBezTo>
                  <a:cubicBezTo>
                    <a:pt x="12443" y="7104"/>
                    <a:pt x="12727" y="6820"/>
                    <a:pt x="13093" y="6820"/>
                  </a:cubicBezTo>
                  <a:close/>
                  <a:moveTo>
                    <a:pt x="8363" y="2903"/>
                  </a:moveTo>
                  <a:cubicBezTo>
                    <a:pt x="8668" y="2903"/>
                    <a:pt x="8932" y="3146"/>
                    <a:pt x="8932" y="3471"/>
                  </a:cubicBezTo>
                  <a:lnTo>
                    <a:pt x="8932" y="8890"/>
                  </a:lnTo>
                  <a:cubicBezTo>
                    <a:pt x="8932" y="9215"/>
                    <a:pt x="8668" y="9459"/>
                    <a:pt x="8363" y="9459"/>
                  </a:cubicBezTo>
                  <a:lnTo>
                    <a:pt x="2924" y="9459"/>
                  </a:lnTo>
                  <a:cubicBezTo>
                    <a:pt x="2619" y="9459"/>
                    <a:pt x="2355" y="9215"/>
                    <a:pt x="2355" y="8890"/>
                  </a:cubicBezTo>
                  <a:lnTo>
                    <a:pt x="2355" y="3471"/>
                  </a:lnTo>
                  <a:cubicBezTo>
                    <a:pt x="2355" y="3146"/>
                    <a:pt x="2619" y="2903"/>
                    <a:pt x="2924" y="2903"/>
                  </a:cubicBezTo>
                  <a:close/>
                  <a:moveTo>
                    <a:pt x="447" y="0"/>
                  </a:moveTo>
                  <a:lnTo>
                    <a:pt x="447" y="11712"/>
                  </a:lnTo>
                  <a:cubicBezTo>
                    <a:pt x="447" y="12077"/>
                    <a:pt x="731" y="12361"/>
                    <a:pt x="1097" y="12361"/>
                  </a:cubicBezTo>
                  <a:lnTo>
                    <a:pt x="10190" y="12361"/>
                  </a:lnTo>
                  <a:lnTo>
                    <a:pt x="10190" y="14574"/>
                  </a:lnTo>
                  <a:cubicBezTo>
                    <a:pt x="9662" y="14777"/>
                    <a:pt x="9236" y="15203"/>
                    <a:pt x="9033" y="15731"/>
                  </a:cubicBezTo>
                  <a:lnTo>
                    <a:pt x="3695" y="15731"/>
                  </a:lnTo>
                  <a:cubicBezTo>
                    <a:pt x="3431" y="15000"/>
                    <a:pt x="2741" y="14472"/>
                    <a:pt x="1909" y="14472"/>
                  </a:cubicBezTo>
                  <a:cubicBezTo>
                    <a:pt x="853" y="14472"/>
                    <a:pt x="1" y="15325"/>
                    <a:pt x="1" y="16360"/>
                  </a:cubicBezTo>
                  <a:cubicBezTo>
                    <a:pt x="1" y="17415"/>
                    <a:pt x="853" y="18268"/>
                    <a:pt x="1909" y="18268"/>
                  </a:cubicBezTo>
                  <a:cubicBezTo>
                    <a:pt x="2741" y="18268"/>
                    <a:pt x="3431" y="17740"/>
                    <a:pt x="3695" y="17010"/>
                  </a:cubicBezTo>
                  <a:lnTo>
                    <a:pt x="9033" y="17010"/>
                  </a:lnTo>
                  <a:cubicBezTo>
                    <a:pt x="9297" y="17740"/>
                    <a:pt x="10007" y="18268"/>
                    <a:pt x="10840" y="18268"/>
                  </a:cubicBezTo>
                  <a:cubicBezTo>
                    <a:pt x="11652" y="18268"/>
                    <a:pt x="12362" y="17740"/>
                    <a:pt x="12626" y="17010"/>
                  </a:cubicBezTo>
                  <a:lnTo>
                    <a:pt x="17964" y="17010"/>
                  </a:lnTo>
                  <a:cubicBezTo>
                    <a:pt x="18228" y="17740"/>
                    <a:pt x="18918" y="18268"/>
                    <a:pt x="19750" y="18268"/>
                  </a:cubicBezTo>
                  <a:cubicBezTo>
                    <a:pt x="20806" y="18268"/>
                    <a:pt x="21658" y="17415"/>
                    <a:pt x="21658" y="16360"/>
                  </a:cubicBezTo>
                  <a:cubicBezTo>
                    <a:pt x="21658" y="15325"/>
                    <a:pt x="20806" y="14472"/>
                    <a:pt x="19750" y="14472"/>
                  </a:cubicBezTo>
                  <a:cubicBezTo>
                    <a:pt x="18918" y="14472"/>
                    <a:pt x="18228" y="15000"/>
                    <a:pt x="17964" y="15731"/>
                  </a:cubicBezTo>
                  <a:lnTo>
                    <a:pt x="12626" y="15731"/>
                  </a:lnTo>
                  <a:cubicBezTo>
                    <a:pt x="12443" y="15203"/>
                    <a:pt x="11997" y="14777"/>
                    <a:pt x="11469" y="14574"/>
                  </a:cubicBezTo>
                  <a:lnTo>
                    <a:pt x="11469" y="12361"/>
                  </a:lnTo>
                  <a:lnTo>
                    <a:pt x="20582" y="12361"/>
                  </a:lnTo>
                  <a:cubicBezTo>
                    <a:pt x="20928" y="12361"/>
                    <a:pt x="21212" y="12077"/>
                    <a:pt x="21212" y="11712"/>
                  </a:cubicBezTo>
                  <a:lnTo>
                    <a:pt x="21212" y="629"/>
                  </a:lnTo>
                  <a:cubicBezTo>
                    <a:pt x="21212" y="284"/>
                    <a:pt x="20928" y="0"/>
                    <a:pt x="205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TextBox 4">
            <a:extLst>
              <a:ext uri="{FF2B5EF4-FFF2-40B4-BE49-F238E27FC236}">
                <a16:creationId xmlns:a16="http://schemas.microsoft.com/office/drawing/2014/main" id="{466C8D09-ED86-E0E1-761D-BF281B36BDBA}"/>
              </a:ext>
            </a:extLst>
          </p:cNvPr>
          <p:cNvSpPr txBox="1"/>
          <p:nvPr/>
        </p:nvSpPr>
        <p:spPr>
          <a:xfrm>
            <a:off x="494406" y="2571112"/>
            <a:ext cx="3858606" cy="1169551"/>
          </a:xfrm>
          <a:prstGeom prst="rect">
            <a:avLst/>
          </a:prstGeom>
          <a:noFill/>
        </p:spPr>
        <p:txBody>
          <a:bodyPr wrap="square">
            <a:spAutoFit/>
          </a:bodyPr>
          <a:lstStyle/>
          <a:p>
            <a:r>
              <a:rPr lang="es-ES" dirty="0">
                <a:solidFill>
                  <a:schemeClr val="tx1"/>
                </a:solidFill>
              </a:rPr>
              <a:t>La minería de datos está estrechamente relacionada con las bases de datos, ya que estas últimas son la fuente principal de donde se extraen los datos para analizar y descubrir patrones</a:t>
            </a:r>
            <a:endParaRPr lang="en-US" dirty="0">
              <a:solidFill>
                <a:schemeClr val="tx1"/>
              </a:solidFill>
            </a:endParaRPr>
          </a:p>
        </p:txBody>
      </p:sp>
      <p:sp>
        <p:nvSpPr>
          <p:cNvPr id="9" name="TextBox 8">
            <a:extLst>
              <a:ext uri="{FF2B5EF4-FFF2-40B4-BE49-F238E27FC236}">
                <a16:creationId xmlns:a16="http://schemas.microsoft.com/office/drawing/2014/main" id="{13DA706A-DF91-B272-705F-71C24CD89417}"/>
              </a:ext>
            </a:extLst>
          </p:cNvPr>
          <p:cNvSpPr txBox="1"/>
          <p:nvPr/>
        </p:nvSpPr>
        <p:spPr>
          <a:xfrm>
            <a:off x="6008364" y="2197530"/>
            <a:ext cx="2985911" cy="1231106"/>
          </a:xfrm>
          <a:prstGeom prst="rect">
            <a:avLst/>
          </a:prstGeom>
          <a:noFill/>
        </p:spPr>
        <p:txBody>
          <a:bodyPr wrap="square">
            <a:spAutoFit/>
          </a:bodyPr>
          <a:lstStyle/>
          <a:p>
            <a:r>
              <a:rPr lang="es-ES" sz="1200" b="1" dirty="0">
                <a:solidFill>
                  <a:schemeClr val="dk1"/>
                </a:solidFill>
                <a:latin typeface="Arimo"/>
                <a:ea typeface="Arimo"/>
                <a:cs typeface="Arimo"/>
              </a:rPr>
              <a:t>Recuperación de datos: </a:t>
            </a:r>
            <a:r>
              <a:rPr lang="es-ES" sz="1200" dirty="0">
                <a:solidFill>
                  <a:schemeClr val="dk1"/>
                </a:solidFill>
                <a:latin typeface="Arimo"/>
                <a:ea typeface="Arimo"/>
                <a:cs typeface="Arimo"/>
              </a:rPr>
              <a:t>La minería de datos necesita acceder a grandes cantidades de información que suelen estar almacenadas en bases de datos. Se utilizan consultas (como SQL) para extraer los datos relevantes</a:t>
            </a:r>
            <a:r>
              <a:rPr lang="es-ES" dirty="0"/>
              <a:t>.</a:t>
            </a:r>
            <a:endParaRPr lang="en-US" dirty="0"/>
          </a:p>
        </p:txBody>
      </p:sp>
      <p:sp>
        <p:nvSpPr>
          <p:cNvPr id="13" name="TextBox 12">
            <a:extLst>
              <a:ext uri="{FF2B5EF4-FFF2-40B4-BE49-F238E27FC236}">
                <a16:creationId xmlns:a16="http://schemas.microsoft.com/office/drawing/2014/main" id="{14FF8C9F-3FDC-349D-4A8F-A7B5B2731038}"/>
              </a:ext>
            </a:extLst>
          </p:cNvPr>
          <p:cNvSpPr txBox="1"/>
          <p:nvPr/>
        </p:nvSpPr>
        <p:spPr>
          <a:xfrm>
            <a:off x="6008365" y="3467027"/>
            <a:ext cx="2985910" cy="1015663"/>
          </a:xfrm>
          <a:prstGeom prst="rect">
            <a:avLst/>
          </a:prstGeom>
          <a:noFill/>
        </p:spPr>
        <p:txBody>
          <a:bodyPr wrap="square">
            <a:spAutoFit/>
          </a:bodyPr>
          <a:lstStyle/>
          <a:p>
            <a:r>
              <a:rPr lang="es-ES" sz="1200" b="1" dirty="0">
                <a:solidFill>
                  <a:schemeClr val="dk1"/>
                </a:solidFill>
                <a:latin typeface="Arimo"/>
                <a:ea typeface="Arimo"/>
                <a:cs typeface="Arimo"/>
              </a:rPr>
              <a:t>Limpieza y preparación de datos: </a:t>
            </a:r>
            <a:r>
              <a:rPr lang="es-ES" sz="1200" dirty="0">
                <a:solidFill>
                  <a:schemeClr val="dk1"/>
                </a:solidFill>
                <a:latin typeface="Arimo"/>
                <a:ea typeface="Arimo"/>
                <a:cs typeface="Arimo"/>
              </a:rPr>
              <a:t>Antes de realizar el análisis, los datos almacenados en bases de datos deben ser limpiados y organizados, eliminando redundancias, errores o valores faltantes.</a:t>
            </a:r>
            <a:endParaRPr lang="en-US" sz="1200" dirty="0">
              <a:solidFill>
                <a:schemeClr val="dk1"/>
              </a:solidFill>
              <a:latin typeface="Arimo"/>
              <a:ea typeface="Arimo"/>
              <a:cs typeface="Arimo"/>
            </a:endParaRPr>
          </a:p>
        </p:txBody>
      </p:sp>
    </p:spTree>
  </p:cSld>
  <p:clrMapOvr>
    <a:masterClrMapping/>
  </p:clrMapOvr>
</p:sld>
</file>

<file path=ppt/theme/theme1.xml><?xml version="1.0" encoding="utf-8"?>
<a:theme xmlns:a="http://schemas.openxmlformats.org/drawingml/2006/main" name=" Data Analysis for Business Infographics by Slidesgo">
  <a:themeElements>
    <a:clrScheme name="Simple Light">
      <a:dk1>
        <a:srgbClr val="FFFFFF"/>
      </a:dk1>
      <a:lt1>
        <a:srgbClr val="0E166C"/>
      </a:lt1>
      <a:dk2>
        <a:srgbClr val="921D87"/>
      </a:dk2>
      <a:lt2>
        <a:srgbClr val="FFB632"/>
      </a:lt2>
      <a:accent1>
        <a:srgbClr val="FFE485"/>
      </a:accent1>
      <a:accent2>
        <a:srgbClr val="BE7AF3"/>
      </a:accent2>
      <a:accent3>
        <a:srgbClr val="51127C"/>
      </a:accent3>
      <a:accent4>
        <a:srgbClr val="FFFFFF"/>
      </a:accent4>
      <a:accent5>
        <a:srgbClr val="FFFFFF"/>
      </a:accent5>
      <a:accent6>
        <a:srgbClr val="FFFFFF"/>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742</Words>
  <Application>Microsoft Office PowerPoint</Application>
  <PresentationFormat>On-screen Show (16:9)</PresentationFormat>
  <Paragraphs>83</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Bebas Neue</vt:lpstr>
      <vt:lpstr>Nunito Light</vt:lpstr>
      <vt:lpstr>Arimo</vt:lpstr>
      <vt:lpstr>Arial</vt:lpstr>
      <vt:lpstr>Anaheim</vt:lpstr>
      <vt:lpstr>AmazonEmber</vt:lpstr>
      <vt:lpstr>AmazonEmberBold</vt:lpstr>
      <vt:lpstr> Data Analysis for Business Infographics by Slidesgo</vt:lpstr>
      <vt:lpstr>Minería de  datos</vt:lpstr>
      <vt:lpstr>Que es?</vt:lpstr>
      <vt:lpstr>En que consiste…</vt:lpstr>
      <vt:lpstr>¿Cómo funciona?</vt:lpstr>
      <vt:lpstr>Para que sirve</vt:lpstr>
      <vt:lpstr>fases del proceso de minería de datos</vt:lpstr>
      <vt:lpstr>¿Por qué es importante la minería de datos?</vt:lpstr>
      <vt:lpstr>Algunos sectores que utilizan la minería de datos</vt:lpstr>
      <vt:lpstr>cómo se relaciona la minería de datos con las bases de datos</vt:lpstr>
      <vt:lpstr>cómo se relaciona la minería de datos con las bases de datos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Quiroga1, Andres</cp:lastModifiedBy>
  <cp:revision>4</cp:revision>
  <dcterms:modified xsi:type="dcterms:W3CDTF">2024-10-05T16:24:24Z</dcterms:modified>
</cp:coreProperties>
</file>