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59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E5B026-BE94-4042-8760-644A638C4BA2}" v="145" dt="2023-09-08T21:51:27.7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CA7A90-1FDB-ACC8-1EB9-AA73CFCF9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CB915D-35DA-F676-F0B5-619678DB9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DDCC31-E99C-47DC-8C99-CD3F25FB1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3630CA-5B03-3590-8804-2F89820AF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473E82-963E-CB6F-D26A-E9C7EFE22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2862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3E386B-1272-75A1-5AAF-1D09E04A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3BC982-C9FB-320D-5CC1-215C1C32D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0D630A-73BD-502A-AF22-99C33C3DD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788AF7-69FE-AA3C-AF37-38F3D4362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723385-4D6E-9FC9-5C33-ACE74BFE2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9812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A0C858A-B8F1-F140-5BB1-0579DEB2E2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8074D4-D42B-A3D3-D409-C2E04B695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36DB22-FF0A-FDAF-D061-1CDB66428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575F00-930A-4B96-FDFA-156226371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7AD8D4-B265-6A1E-E4CA-8900F402F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2389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511C1D-6200-2DA5-4485-37040F390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FCDED1-C47D-ABD2-2DC1-02D977773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54C495-FA19-EDAA-3FD3-94673C3DF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262A9C-46E3-048F-D8E2-9BEC29365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4B5960-23C7-3534-0AB6-7A5D27C40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37307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DE326-B6EB-C631-6C98-03A359D0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E0D538-A76D-3E19-11E3-2B55D3FAB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AC324A-903A-C65A-5D6F-7BEF91A9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F8DFC9-A33C-4B47-432C-CDDA2DC40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829DEF-A9B9-C335-506D-A581E136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03323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D767E1-C724-D770-DC2B-009C64904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0D3646-CC25-430E-91C8-2B7F28E97B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91C865-45D1-88FA-063F-D74275C1C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407DA2-D914-53D7-B464-8077F64D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82B7FA-D115-6B69-D4CD-F02E55BB2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13012F-3AE8-9D4C-FBB2-A1DBF64C5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83978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DD7A03-95E9-2425-DA32-341EAB9B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82F972-D42E-FBC4-9DA8-A7B8AB13F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D39DCE-E797-C2E1-B128-3B6A585E4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60944D-7DC4-5304-94D0-5E20DE3282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285AD0E-14BA-91EE-C412-1CCE0E4F7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474A786-AC42-1AE6-CC07-6C104AD0C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E557C2-FB86-C48A-F584-2D52D19A6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07E531B-2933-9823-11A4-5FD7A6D72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2131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781C9F-63B2-E341-206E-B6F637F30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8E03C0F-9E32-4C74-D2C7-847F4C56D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104E994-17FF-346E-466A-6B2872BFD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A56D2B8-AAAB-DE5E-22FB-5860FD44D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00397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84C48B7-44AD-B626-A7DB-33E784B11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EFD1853-4993-2FB8-2FF4-89270AF71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ED042A-2090-B423-F9AB-5148D7988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013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D86734-BC48-8D4F-08F8-A1B6A72E9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D946DE-D437-F563-EF85-D99886FFD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5CE653-9515-ADFC-C1BE-6BB5FC08D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CF0FFC-047D-3B2F-F9D7-CAE3F4E7C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929836-6D1B-44A3-7716-DFCF51E3B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608F1A-C568-A5F0-2A05-5A908820D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9128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77E84-F7C1-2975-457A-7E13E397D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7C6C31-13D9-6003-E1CD-35A6EEBC61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5E84C1-B7B1-6FB4-F959-BD98BB1E9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E663C0-E175-5A35-BC1D-FC720D07E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DB006B-077B-033D-A856-3C8E2A3A5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C56194-C568-AA0C-A51F-73A2FB61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9207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29D3E67-90D6-71BC-E719-838566CDF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6D1D50-BC29-20A8-E725-1131C2EAD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AE1942-C8B5-F3EF-A1CD-2D99BEE7C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170F9-4C15-4D85-804A-076FA17C2239}" type="datetimeFigureOut">
              <a:rPr lang="es-US" smtClean="0"/>
              <a:t>9/8/2023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ABFBD2-E5AA-3D0B-B1E7-8D65F9990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BC920D-E361-CFD4-6418-2BA3B5A579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8B544-5D97-48DE-8AEB-97884836013F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6133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02E3C981-3F01-C8E9-372B-95645E11705C}"/>
              </a:ext>
            </a:extLst>
          </p:cNvPr>
          <p:cNvSpPr/>
          <p:nvPr/>
        </p:nvSpPr>
        <p:spPr>
          <a:xfrm>
            <a:off x="5710335" y="532545"/>
            <a:ext cx="270587" cy="3124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b="1" dirty="0">
                <a:solidFill>
                  <a:srgbClr val="FF0000"/>
                </a:solidFill>
              </a:rPr>
              <a:t>02</a:t>
            </a:r>
            <a:endParaRPr lang="es-US" sz="800" b="1" dirty="0">
              <a:solidFill>
                <a:srgbClr val="FF000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6D0583C-3235-B14B-8DBA-B4693AE1F739}"/>
              </a:ext>
            </a:extLst>
          </p:cNvPr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effectLst/>
                <a:latin typeface="等线" panose="020B0503020204020204" pitchFamily="2" charset="-122"/>
                <a:ea typeface="等线" panose="020B0503020204020204" pitchFamily="2" charset="-122"/>
                <a:cs typeface="Times New Roman" panose="02020603050405020304" pitchFamily="18" charset="0"/>
              </a:rPr>
              <a:t>1. CREAR UNA LISTA SIMPLEMENTE LIGADA CON LA SIGUIENTE INFORMACIÓN</a:t>
            </a:r>
          </a:p>
          <a:p>
            <a:pPr algn="ctr"/>
            <a:endParaRPr lang="es-US" sz="14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AF01391-96AE-45B2-F7F2-3B4ED005C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" y="13905"/>
            <a:ext cx="10522657" cy="188443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06ED1C0-9847-B457-3DC8-7D17AF5C0D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18959"/>
            <a:ext cx="4340485" cy="1787259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FDDC73C-C6C2-B178-592A-63B2BCC2C9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94" y="232618"/>
            <a:ext cx="7212672" cy="6190259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6076CF7E-EACB-3785-BA55-6AA34607C2C6}"/>
              </a:ext>
            </a:extLst>
          </p:cNvPr>
          <p:cNvSpPr txBox="1"/>
          <p:nvPr/>
        </p:nvSpPr>
        <p:spPr>
          <a:xfrm>
            <a:off x="6699383" y="1390242"/>
            <a:ext cx="3359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03</a:t>
            </a:r>
            <a:endParaRPr lang="es-US" sz="10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A7098B1-CEAE-F847-D7D6-50E52C110FC4}"/>
              </a:ext>
            </a:extLst>
          </p:cNvPr>
          <p:cNvSpPr txBox="1"/>
          <p:nvPr/>
        </p:nvSpPr>
        <p:spPr>
          <a:xfrm>
            <a:off x="7644885" y="2372152"/>
            <a:ext cx="3514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04</a:t>
            </a:r>
            <a:endParaRPr lang="es-US" sz="10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D0D542F-E872-9240-6F4C-7346AA8B0663}"/>
              </a:ext>
            </a:extLst>
          </p:cNvPr>
          <p:cNvSpPr txBox="1"/>
          <p:nvPr/>
        </p:nvSpPr>
        <p:spPr>
          <a:xfrm>
            <a:off x="8590387" y="3325246"/>
            <a:ext cx="3514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05</a:t>
            </a:r>
            <a:endParaRPr lang="es-US" sz="10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E887316-01F7-BC8C-5CE7-EB86D9CE8F3A}"/>
              </a:ext>
            </a:extLst>
          </p:cNvPr>
          <p:cNvSpPr txBox="1"/>
          <p:nvPr/>
        </p:nvSpPr>
        <p:spPr>
          <a:xfrm>
            <a:off x="9538999" y="4219617"/>
            <a:ext cx="3514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06</a:t>
            </a:r>
            <a:endParaRPr lang="es-US" sz="10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590CA8D-FFCF-ADAC-22E0-07C4F6D4101F}"/>
              </a:ext>
            </a:extLst>
          </p:cNvPr>
          <p:cNvSpPr txBox="1"/>
          <p:nvPr/>
        </p:nvSpPr>
        <p:spPr>
          <a:xfrm>
            <a:off x="10509383" y="5134017"/>
            <a:ext cx="3514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07</a:t>
            </a:r>
            <a:endParaRPr lang="es-US" sz="10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DE7200E-37C1-ACAE-C908-6CECBA5088FF}"/>
              </a:ext>
            </a:extLst>
          </p:cNvPr>
          <p:cNvSpPr txBox="1"/>
          <p:nvPr/>
        </p:nvSpPr>
        <p:spPr>
          <a:xfrm>
            <a:off x="6363483" y="1837701"/>
            <a:ext cx="419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02</a:t>
            </a:r>
            <a:endParaRPr lang="es-US" sz="14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6446DF4-3756-CEEB-908A-3FAE4EE3F124}"/>
              </a:ext>
            </a:extLst>
          </p:cNvPr>
          <p:cNvSpPr txBox="1"/>
          <p:nvPr/>
        </p:nvSpPr>
        <p:spPr>
          <a:xfrm>
            <a:off x="7318316" y="2639038"/>
            <a:ext cx="454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03</a:t>
            </a:r>
            <a:endParaRPr lang="es-US" sz="14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B6BBE90-15BF-A62C-B823-662EAC52BD11}"/>
              </a:ext>
            </a:extLst>
          </p:cNvPr>
          <p:cNvSpPr txBox="1"/>
          <p:nvPr/>
        </p:nvSpPr>
        <p:spPr>
          <a:xfrm>
            <a:off x="8287088" y="3658142"/>
            <a:ext cx="454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04</a:t>
            </a:r>
            <a:endParaRPr lang="es-US" sz="1400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079CD34-31D9-06FE-59E1-765443EDF9DF}"/>
              </a:ext>
            </a:extLst>
          </p:cNvPr>
          <p:cNvSpPr txBox="1"/>
          <p:nvPr/>
        </p:nvSpPr>
        <p:spPr>
          <a:xfrm>
            <a:off x="9262197" y="4595607"/>
            <a:ext cx="454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05</a:t>
            </a:r>
            <a:endParaRPr lang="es-US" sz="1400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D6327E5-EC0A-AAF6-4EC3-786F71361033}"/>
              </a:ext>
            </a:extLst>
          </p:cNvPr>
          <p:cNvSpPr txBox="1"/>
          <p:nvPr/>
        </p:nvSpPr>
        <p:spPr>
          <a:xfrm>
            <a:off x="10213920" y="5466913"/>
            <a:ext cx="454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06</a:t>
            </a:r>
            <a:endParaRPr lang="es-US" sz="1400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6470E9E7-CEA0-10E3-A87D-23A1D062046D}"/>
              </a:ext>
            </a:extLst>
          </p:cNvPr>
          <p:cNvSpPr txBox="1"/>
          <p:nvPr/>
        </p:nvSpPr>
        <p:spPr>
          <a:xfrm>
            <a:off x="11221622" y="6430823"/>
            <a:ext cx="454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07</a:t>
            </a:r>
            <a:endParaRPr lang="es-US" sz="1400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ED8DD388-C7B9-2E58-DDE8-C214E498E812}"/>
              </a:ext>
            </a:extLst>
          </p:cNvPr>
          <p:cNvSpPr/>
          <p:nvPr/>
        </p:nvSpPr>
        <p:spPr>
          <a:xfrm>
            <a:off x="102636" y="3807861"/>
            <a:ext cx="66247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dato</a:t>
            </a:r>
            <a:endParaRPr lang="es-US" dirty="0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8B2CE251-F2E9-46B3-99BE-43E07F825DB7}"/>
              </a:ext>
            </a:extLst>
          </p:cNvPr>
          <p:cNvSpPr/>
          <p:nvPr/>
        </p:nvSpPr>
        <p:spPr>
          <a:xfrm>
            <a:off x="989802" y="3807861"/>
            <a:ext cx="66247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aux</a:t>
            </a:r>
            <a:endParaRPr lang="es-US" dirty="0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E4A0814D-3D1A-160C-CA64-0B052DFE0A85}"/>
              </a:ext>
            </a:extLst>
          </p:cNvPr>
          <p:cNvSpPr/>
          <p:nvPr/>
        </p:nvSpPr>
        <p:spPr>
          <a:xfrm>
            <a:off x="1895884" y="3807861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primero</a:t>
            </a:r>
            <a:endParaRPr lang="es-US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AFB1A67B-96B1-B00C-013A-7EAA6FC5DD4E}"/>
              </a:ext>
            </a:extLst>
          </p:cNvPr>
          <p:cNvSpPr/>
          <p:nvPr/>
        </p:nvSpPr>
        <p:spPr>
          <a:xfrm>
            <a:off x="3280536" y="3807861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ultimo</a:t>
            </a:r>
            <a:endParaRPr lang="es-US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6230D64B-FB8F-452A-207E-E92508966D2C}"/>
              </a:ext>
            </a:extLst>
          </p:cNvPr>
          <p:cNvSpPr txBox="1"/>
          <p:nvPr/>
        </p:nvSpPr>
        <p:spPr>
          <a:xfrm>
            <a:off x="2063841" y="4301408"/>
            <a:ext cx="688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None</a:t>
            </a:r>
            <a:endParaRPr lang="es-ES" dirty="0"/>
          </a:p>
          <a:p>
            <a:pPr algn="ctr"/>
            <a:r>
              <a:rPr lang="es-ES" dirty="0"/>
              <a:t>02</a:t>
            </a:r>
          </a:p>
          <a:p>
            <a:endParaRPr lang="es-US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04634B4C-C4E6-8983-B212-C624B5BCF5D7}"/>
              </a:ext>
            </a:extLst>
          </p:cNvPr>
          <p:cNvSpPr txBox="1"/>
          <p:nvPr/>
        </p:nvSpPr>
        <p:spPr>
          <a:xfrm>
            <a:off x="3368351" y="4342726"/>
            <a:ext cx="7044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None</a:t>
            </a:r>
            <a:endParaRPr lang="es-ES" dirty="0"/>
          </a:p>
          <a:p>
            <a:pPr algn="ctr"/>
            <a:r>
              <a:rPr lang="es-ES" dirty="0"/>
              <a:t>02</a:t>
            </a:r>
          </a:p>
          <a:p>
            <a:pPr algn="ctr"/>
            <a:r>
              <a:rPr lang="es-ES" dirty="0"/>
              <a:t>03</a:t>
            </a:r>
          </a:p>
          <a:p>
            <a:pPr algn="ctr"/>
            <a:r>
              <a:rPr lang="es-ES" dirty="0"/>
              <a:t>04</a:t>
            </a:r>
          </a:p>
          <a:p>
            <a:pPr algn="ctr"/>
            <a:r>
              <a:rPr lang="es-ES" dirty="0"/>
              <a:t>05</a:t>
            </a:r>
          </a:p>
          <a:p>
            <a:pPr algn="ctr"/>
            <a:r>
              <a:rPr lang="es-ES" dirty="0"/>
              <a:t>06</a:t>
            </a:r>
          </a:p>
          <a:p>
            <a:pPr algn="ctr"/>
            <a:r>
              <a:rPr lang="es-ES" dirty="0"/>
              <a:t>07</a:t>
            </a:r>
            <a:endParaRPr lang="es-US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19E48C04-AF8D-5295-34B9-9F26331F3006}"/>
              </a:ext>
            </a:extLst>
          </p:cNvPr>
          <p:cNvSpPr txBox="1"/>
          <p:nvPr/>
        </p:nvSpPr>
        <p:spPr>
          <a:xfrm>
            <a:off x="976690" y="4301408"/>
            <a:ext cx="688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pPr algn="ctr"/>
            <a:r>
              <a:rPr lang="es-ES" dirty="0"/>
              <a:t>02</a:t>
            </a:r>
          </a:p>
          <a:p>
            <a:pPr algn="ctr"/>
            <a:r>
              <a:rPr lang="es-ES" dirty="0"/>
              <a:t>03</a:t>
            </a:r>
          </a:p>
          <a:p>
            <a:pPr algn="ctr"/>
            <a:r>
              <a:rPr lang="es-ES" dirty="0"/>
              <a:t>04</a:t>
            </a:r>
          </a:p>
          <a:p>
            <a:pPr algn="ctr"/>
            <a:r>
              <a:rPr lang="es-ES" dirty="0"/>
              <a:t>05</a:t>
            </a:r>
          </a:p>
          <a:p>
            <a:pPr algn="ctr"/>
            <a:r>
              <a:rPr lang="es-ES" dirty="0"/>
              <a:t>06</a:t>
            </a:r>
          </a:p>
          <a:p>
            <a:pPr algn="ctr"/>
            <a:r>
              <a:rPr lang="es-ES" dirty="0"/>
              <a:t>07</a:t>
            </a:r>
            <a:endParaRPr lang="es-US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5E3FD1D1-16AC-CC32-E3F5-69B12557759B}"/>
              </a:ext>
            </a:extLst>
          </p:cNvPr>
          <p:cNvSpPr txBox="1"/>
          <p:nvPr/>
        </p:nvSpPr>
        <p:spPr>
          <a:xfrm>
            <a:off x="98289" y="4342726"/>
            <a:ext cx="688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pPr algn="ctr"/>
            <a:r>
              <a:rPr lang="es-ES" dirty="0"/>
              <a:t>30</a:t>
            </a:r>
          </a:p>
          <a:p>
            <a:pPr algn="ctr"/>
            <a:r>
              <a:rPr lang="es-ES" dirty="0"/>
              <a:t>50</a:t>
            </a:r>
          </a:p>
          <a:p>
            <a:pPr algn="ctr"/>
            <a:r>
              <a:rPr lang="es-ES" dirty="0"/>
              <a:t>70</a:t>
            </a:r>
          </a:p>
          <a:p>
            <a:pPr algn="ctr"/>
            <a:r>
              <a:rPr lang="es-ES" dirty="0"/>
              <a:t>80</a:t>
            </a:r>
          </a:p>
          <a:p>
            <a:pPr algn="ctr"/>
            <a:r>
              <a:rPr lang="es-ES" dirty="0"/>
              <a:t>90</a:t>
            </a:r>
          </a:p>
          <a:p>
            <a:pPr algn="ctr"/>
            <a:r>
              <a:rPr lang="es-ES" dirty="0"/>
              <a:t>95</a:t>
            </a:r>
            <a:endParaRPr lang="es-US" dirty="0"/>
          </a:p>
        </p:txBody>
      </p: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F345019C-ED3C-4036-3C5E-0DF5A6B5A72B}"/>
              </a:ext>
            </a:extLst>
          </p:cNvPr>
          <p:cNvCxnSpPr>
            <a:cxnSpLocks/>
          </p:cNvCxnSpPr>
          <p:nvPr/>
        </p:nvCxnSpPr>
        <p:spPr>
          <a:xfrm flipH="1" flipV="1">
            <a:off x="90196" y="4623532"/>
            <a:ext cx="3974534" cy="43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63437232-8724-6C0C-E27D-E5E8F65094BF}"/>
              </a:ext>
            </a:extLst>
          </p:cNvPr>
          <p:cNvCxnSpPr>
            <a:cxnSpLocks/>
          </p:cNvCxnSpPr>
          <p:nvPr/>
        </p:nvCxnSpPr>
        <p:spPr>
          <a:xfrm flipH="1" flipV="1">
            <a:off x="90401" y="4950037"/>
            <a:ext cx="3974534" cy="43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61AFB3A0-33FA-1332-46A7-5FEB74BE81F4}"/>
              </a:ext>
            </a:extLst>
          </p:cNvPr>
          <p:cNvCxnSpPr>
            <a:cxnSpLocks/>
          </p:cNvCxnSpPr>
          <p:nvPr/>
        </p:nvCxnSpPr>
        <p:spPr>
          <a:xfrm flipH="1" flipV="1">
            <a:off x="98289" y="5208651"/>
            <a:ext cx="3974534" cy="43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E080209C-D179-87CB-2B17-7B26A6E71322}"/>
              </a:ext>
            </a:extLst>
          </p:cNvPr>
          <p:cNvCxnSpPr>
            <a:cxnSpLocks/>
          </p:cNvCxnSpPr>
          <p:nvPr/>
        </p:nvCxnSpPr>
        <p:spPr>
          <a:xfrm flipH="1" flipV="1">
            <a:off x="90401" y="5462682"/>
            <a:ext cx="3974534" cy="43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26FF9B5E-3536-DE83-E469-240BE5975AEF}"/>
              </a:ext>
            </a:extLst>
          </p:cNvPr>
          <p:cNvCxnSpPr>
            <a:cxnSpLocks/>
          </p:cNvCxnSpPr>
          <p:nvPr/>
        </p:nvCxnSpPr>
        <p:spPr>
          <a:xfrm flipH="1" flipV="1">
            <a:off x="98289" y="5990184"/>
            <a:ext cx="3974534" cy="43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C7A76C3D-DDD7-C350-B782-8A89F3E806E3}"/>
              </a:ext>
            </a:extLst>
          </p:cNvPr>
          <p:cNvCxnSpPr>
            <a:cxnSpLocks/>
          </p:cNvCxnSpPr>
          <p:nvPr/>
        </p:nvCxnSpPr>
        <p:spPr>
          <a:xfrm flipH="1" flipV="1">
            <a:off x="98289" y="5748601"/>
            <a:ext cx="3974534" cy="43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001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3AC1674-58F9-517E-7AC5-2D2D86B2E54D}"/>
              </a:ext>
            </a:extLst>
          </p:cNvPr>
          <p:cNvSpPr txBox="1"/>
          <p:nvPr/>
        </p:nvSpPr>
        <p:spPr>
          <a:xfrm>
            <a:off x="5640362" y="123038"/>
            <a:ext cx="911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Punto 5</a:t>
            </a:r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id="{5D340863-2538-0DA4-948C-14CD41FBE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283" y="844061"/>
            <a:ext cx="2598645" cy="2211355"/>
          </a:xfrm>
          <a:prstGeom prst="rect">
            <a:avLst/>
          </a:prstGeom>
        </p:spPr>
      </p:pic>
      <p:sp>
        <p:nvSpPr>
          <p:cNvPr id="7" name="CuadroTexto 7">
            <a:extLst>
              <a:ext uri="{FF2B5EF4-FFF2-40B4-BE49-F238E27FC236}">
                <a16:creationId xmlns:a16="http://schemas.microsoft.com/office/drawing/2014/main" id="{9F388BC1-8B9A-1B88-0015-400DF72286A4}"/>
              </a:ext>
            </a:extLst>
          </p:cNvPr>
          <p:cNvSpPr txBox="1"/>
          <p:nvPr/>
        </p:nvSpPr>
        <p:spPr>
          <a:xfrm>
            <a:off x="2968928" y="946699"/>
            <a:ext cx="3872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Este código nos permite encolar datos</a:t>
            </a:r>
            <a:endParaRPr lang="es-US" dirty="0"/>
          </a:p>
        </p:txBody>
      </p:sp>
      <p:sp>
        <p:nvSpPr>
          <p:cNvPr id="8" name="Rectángulo 8">
            <a:extLst>
              <a:ext uri="{FF2B5EF4-FFF2-40B4-BE49-F238E27FC236}">
                <a16:creationId xmlns:a16="http://schemas.microsoft.com/office/drawing/2014/main" id="{8D59E49A-D1AE-1778-C901-C86C3972C36B}"/>
              </a:ext>
            </a:extLst>
          </p:cNvPr>
          <p:cNvSpPr/>
          <p:nvPr/>
        </p:nvSpPr>
        <p:spPr>
          <a:xfrm>
            <a:off x="1989208" y="3538273"/>
            <a:ext cx="653143" cy="25192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dato</a:t>
            </a:r>
            <a:endParaRPr lang="es-US" dirty="0"/>
          </a:p>
        </p:txBody>
      </p:sp>
      <p:sp>
        <p:nvSpPr>
          <p:cNvPr id="9" name="Rectángulo 9">
            <a:extLst>
              <a:ext uri="{FF2B5EF4-FFF2-40B4-BE49-F238E27FC236}">
                <a16:creationId xmlns:a16="http://schemas.microsoft.com/office/drawing/2014/main" id="{D06E3CDE-7264-96EB-D46C-092083F7375A}"/>
              </a:ext>
            </a:extLst>
          </p:cNvPr>
          <p:cNvSpPr/>
          <p:nvPr/>
        </p:nvSpPr>
        <p:spPr>
          <a:xfrm>
            <a:off x="3704421" y="1781972"/>
            <a:ext cx="939282" cy="267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</a:t>
            </a:r>
            <a:endParaRPr lang="es-US" dirty="0"/>
          </a:p>
        </p:txBody>
      </p:sp>
      <p:sp>
        <p:nvSpPr>
          <p:cNvPr id="10" name="CuadroTexto 10">
            <a:extLst>
              <a:ext uri="{FF2B5EF4-FFF2-40B4-BE49-F238E27FC236}">
                <a16:creationId xmlns:a16="http://schemas.microsoft.com/office/drawing/2014/main" id="{F898D44D-A8BF-6FA6-339E-012B1C400AAE}"/>
              </a:ext>
            </a:extLst>
          </p:cNvPr>
          <p:cNvSpPr txBox="1"/>
          <p:nvPr/>
        </p:nvSpPr>
        <p:spPr>
          <a:xfrm>
            <a:off x="1989208" y="3790200"/>
            <a:ext cx="6531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</a:t>
            </a:r>
          </a:p>
          <a:p>
            <a:pPr algn="ctr"/>
            <a:r>
              <a:rPr lang="es-ES" dirty="0"/>
              <a:t>B</a:t>
            </a:r>
          </a:p>
          <a:p>
            <a:pPr algn="ctr"/>
            <a:r>
              <a:rPr lang="es-ES" dirty="0"/>
              <a:t>C</a:t>
            </a:r>
          </a:p>
          <a:p>
            <a:pPr algn="ctr"/>
            <a:r>
              <a:rPr lang="es-ES" dirty="0"/>
              <a:t>D</a:t>
            </a:r>
            <a:endParaRPr lang="es-US" dirty="0"/>
          </a:p>
        </p:txBody>
      </p:sp>
      <p:sp>
        <p:nvSpPr>
          <p:cNvPr id="11" name="Rectángulo 12">
            <a:extLst>
              <a:ext uri="{FF2B5EF4-FFF2-40B4-BE49-F238E27FC236}">
                <a16:creationId xmlns:a16="http://schemas.microsoft.com/office/drawing/2014/main" id="{C2D53DFA-4FED-2EC0-354B-6D9072888DB2}"/>
              </a:ext>
            </a:extLst>
          </p:cNvPr>
          <p:cNvSpPr/>
          <p:nvPr/>
        </p:nvSpPr>
        <p:spPr>
          <a:xfrm>
            <a:off x="8130241" y="1781972"/>
            <a:ext cx="628262" cy="2004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ult</a:t>
            </a:r>
            <a:endParaRPr lang="es-US" dirty="0"/>
          </a:p>
        </p:txBody>
      </p:sp>
      <p:sp>
        <p:nvSpPr>
          <p:cNvPr id="12" name="Rectángulo 13">
            <a:extLst>
              <a:ext uri="{FF2B5EF4-FFF2-40B4-BE49-F238E27FC236}">
                <a16:creationId xmlns:a16="http://schemas.microsoft.com/office/drawing/2014/main" id="{868D8F8E-188E-5EFE-DCFB-8E228EC6C9A4}"/>
              </a:ext>
            </a:extLst>
          </p:cNvPr>
          <p:cNvSpPr/>
          <p:nvPr/>
        </p:nvSpPr>
        <p:spPr>
          <a:xfrm>
            <a:off x="836811" y="3538274"/>
            <a:ext cx="653143" cy="25192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</a:t>
            </a:r>
            <a:endParaRPr lang="es-US" dirty="0"/>
          </a:p>
        </p:txBody>
      </p:sp>
      <p:sp>
        <p:nvSpPr>
          <p:cNvPr id="13" name="CuadroTexto 14">
            <a:extLst>
              <a:ext uri="{FF2B5EF4-FFF2-40B4-BE49-F238E27FC236}">
                <a16:creationId xmlns:a16="http://schemas.microsoft.com/office/drawing/2014/main" id="{721F8DA0-1CA4-9B00-45EA-94902F931A29}"/>
              </a:ext>
            </a:extLst>
          </p:cNvPr>
          <p:cNvSpPr txBox="1"/>
          <p:nvPr/>
        </p:nvSpPr>
        <p:spPr>
          <a:xfrm>
            <a:off x="853979" y="3802638"/>
            <a:ext cx="6531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</a:p>
          <a:p>
            <a:pPr algn="ctr"/>
            <a:r>
              <a:rPr lang="es-ES" dirty="0"/>
              <a:t>20</a:t>
            </a:r>
          </a:p>
          <a:p>
            <a:pPr algn="ctr"/>
            <a:r>
              <a:rPr lang="es-ES" dirty="0"/>
              <a:t>30</a:t>
            </a:r>
          </a:p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14" name="Rectángulo 15">
            <a:extLst>
              <a:ext uri="{FF2B5EF4-FFF2-40B4-BE49-F238E27FC236}">
                <a16:creationId xmlns:a16="http://schemas.microsoft.com/office/drawing/2014/main" id="{B6A1DD02-54E4-AD16-A81B-B2C9DEFEA390}"/>
              </a:ext>
            </a:extLst>
          </p:cNvPr>
          <p:cNvSpPr/>
          <p:nvPr/>
        </p:nvSpPr>
        <p:spPr>
          <a:xfrm>
            <a:off x="3729303" y="2515783"/>
            <a:ext cx="559838" cy="267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  <a:endParaRPr lang="es-US" dirty="0"/>
          </a:p>
        </p:txBody>
      </p:sp>
      <p:sp>
        <p:nvSpPr>
          <p:cNvPr id="15" name="Rectángulo 16">
            <a:extLst>
              <a:ext uri="{FF2B5EF4-FFF2-40B4-BE49-F238E27FC236}">
                <a16:creationId xmlns:a16="http://schemas.microsoft.com/office/drawing/2014/main" id="{59E40313-88AF-E8D9-2391-2FA7468217E1}"/>
              </a:ext>
            </a:extLst>
          </p:cNvPr>
          <p:cNvSpPr/>
          <p:nvPr/>
        </p:nvSpPr>
        <p:spPr>
          <a:xfrm>
            <a:off x="4289141" y="2515783"/>
            <a:ext cx="559838" cy="267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B</a:t>
            </a:r>
            <a:endParaRPr lang="es-US" dirty="0"/>
          </a:p>
        </p:txBody>
      </p:sp>
      <p:sp>
        <p:nvSpPr>
          <p:cNvPr id="16" name="Rectángulo 17">
            <a:extLst>
              <a:ext uri="{FF2B5EF4-FFF2-40B4-BE49-F238E27FC236}">
                <a16:creationId xmlns:a16="http://schemas.microsoft.com/office/drawing/2014/main" id="{E01E071F-E0A3-289C-A2CD-093A48BFC46D}"/>
              </a:ext>
            </a:extLst>
          </p:cNvPr>
          <p:cNvSpPr/>
          <p:nvPr/>
        </p:nvSpPr>
        <p:spPr>
          <a:xfrm>
            <a:off x="5418149" y="2515783"/>
            <a:ext cx="559838" cy="267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20</a:t>
            </a:r>
            <a:endParaRPr lang="es-US" dirty="0"/>
          </a:p>
        </p:txBody>
      </p:sp>
      <p:sp>
        <p:nvSpPr>
          <p:cNvPr id="17" name="Rectángulo 18">
            <a:extLst>
              <a:ext uri="{FF2B5EF4-FFF2-40B4-BE49-F238E27FC236}">
                <a16:creationId xmlns:a16="http://schemas.microsoft.com/office/drawing/2014/main" id="{E0814303-E54B-94D7-8EB9-16906EDBAFF0}"/>
              </a:ext>
            </a:extLst>
          </p:cNvPr>
          <p:cNvSpPr/>
          <p:nvPr/>
        </p:nvSpPr>
        <p:spPr>
          <a:xfrm>
            <a:off x="5977987" y="2515783"/>
            <a:ext cx="559838" cy="267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</a:t>
            </a:r>
            <a:endParaRPr lang="es-US" dirty="0"/>
          </a:p>
        </p:txBody>
      </p:sp>
      <p:sp>
        <p:nvSpPr>
          <p:cNvPr id="18" name="Rectángulo 19">
            <a:extLst>
              <a:ext uri="{FF2B5EF4-FFF2-40B4-BE49-F238E27FC236}">
                <a16:creationId xmlns:a16="http://schemas.microsoft.com/office/drawing/2014/main" id="{AE66904A-B527-D79D-6F74-8D37D4645F19}"/>
              </a:ext>
            </a:extLst>
          </p:cNvPr>
          <p:cNvSpPr/>
          <p:nvPr/>
        </p:nvSpPr>
        <p:spPr>
          <a:xfrm>
            <a:off x="7097663" y="2515783"/>
            <a:ext cx="559838" cy="267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30</a:t>
            </a:r>
            <a:endParaRPr lang="es-US" dirty="0"/>
          </a:p>
        </p:txBody>
      </p:sp>
      <p:sp>
        <p:nvSpPr>
          <p:cNvPr id="19" name="Rectángulo 20">
            <a:extLst>
              <a:ext uri="{FF2B5EF4-FFF2-40B4-BE49-F238E27FC236}">
                <a16:creationId xmlns:a16="http://schemas.microsoft.com/office/drawing/2014/main" id="{B2611E98-0D82-F68E-F2C1-227D9259E181}"/>
              </a:ext>
            </a:extLst>
          </p:cNvPr>
          <p:cNvSpPr/>
          <p:nvPr/>
        </p:nvSpPr>
        <p:spPr>
          <a:xfrm>
            <a:off x="7657501" y="2515783"/>
            <a:ext cx="559838" cy="267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</a:t>
            </a:r>
            <a:endParaRPr lang="es-US" dirty="0"/>
          </a:p>
        </p:txBody>
      </p:sp>
      <p:sp>
        <p:nvSpPr>
          <p:cNvPr id="20" name="CuadroTexto 21">
            <a:extLst>
              <a:ext uri="{FF2B5EF4-FFF2-40B4-BE49-F238E27FC236}">
                <a16:creationId xmlns:a16="http://schemas.microsoft.com/office/drawing/2014/main" id="{E864A9BF-2F3B-0809-B847-B8B5EB457EEE}"/>
              </a:ext>
            </a:extLst>
          </p:cNvPr>
          <p:cNvSpPr txBox="1"/>
          <p:nvPr/>
        </p:nvSpPr>
        <p:spPr>
          <a:xfrm>
            <a:off x="4009222" y="2783653"/>
            <a:ext cx="559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</a:t>
            </a:r>
            <a:endParaRPr lang="es-US" dirty="0"/>
          </a:p>
        </p:txBody>
      </p:sp>
      <p:sp>
        <p:nvSpPr>
          <p:cNvPr id="21" name="CuadroTexto 22">
            <a:extLst>
              <a:ext uri="{FF2B5EF4-FFF2-40B4-BE49-F238E27FC236}">
                <a16:creationId xmlns:a16="http://schemas.microsoft.com/office/drawing/2014/main" id="{939F0F0E-8350-9758-2E98-4EA91C90BB67}"/>
              </a:ext>
            </a:extLst>
          </p:cNvPr>
          <p:cNvSpPr txBox="1"/>
          <p:nvPr/>
        </p:nvSpPr>
        <p:spPr>
          <a:xfrm>
            <a:off x="5701177" y="2758764"/>
            <a:ext cx="559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B</a:t>
            </a:r>
            <a:endParaRPr lang="es-US" dirty="0"/>
          </a:p>
        </p:txBody>
      </p:sp>
      <p:sp>
        <p:nvSpPr>
          <p:cNvPr id="22" name="CuadroTexto 23">
            <a:extLst>
              <a:ext uri="{FF2B5EF4-FFF2-40B4-BE49-F238E27FC236}">
                <a16:creationId xmlns:a16="http://schemas.microsoft.com/office/drawing/2014/main" id="{DDF66E53-6F8F-6A24-B1D7-DED627C8CC87}"/>
              </a:ext>
            </a:extLst>
          </p:cNvPr>
          <p:cNvSpPr txBox="1"/>
          <p:nvPr/>
        </p:nvSpPr>
        <p:spPr>
          <a:xfrm>
            <a:off x="7380680" y="2730774"/>
            <a:ext cx="559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C</a:t>
            </a:r>
            <a:endParaRPr lang="es-US" dirty="0"/>
          </a:p>
        </p:txBody>
      </p:sp>
      <p:sp>
        <p:nvSpPr>
          <p:cNvPr id="23" name="Rectángulo 25">
            <a:extLst>
              <a:ext uri="{FF2B5EF4-FFF2-40B4-BE49-F238E27FC236}">
                <a16:creationId xmlns:a16="http://schemas.microsoft.com/office/drawing/2014/main" id="{F031ACDE-CD98-2717-2919-CF015CBC2258}"/>
              </a:ext>
            </a:extLst>
          </p:cNvPr>
          <p:cNvSpPr/>
          <p:nvPr/>
        </p:nvSpPr>
        <p:spPr>
          <a:xfrm>
            <a:off x="8578123" y="2517712"/>
            <a:ext cx="559838" cy="267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24" name="Rectángulo 26">
            <a:extLst>
              <a:ext uri="{FF2B5EF4-FFF2-40B4-BE49-F238E27FC236}">
                <a16:creationId xmlns:a16="http://schemas.microsoft.com/office/drawing/2014/main" id="{2F06A711-12F7-963D-88FF-66B99EE7198A}"/>
              </a:ext>
            </a:extLst>
          </p:cNvPr>
          <p:cNvSpPr/>
          <p:nvPr/>
        </p:nvSpPr>
        <p:spPr>
          <a:xfrm>
            <a:off x="9137961" y="2517712"/>
            <a:ext cx="796200" cy="26594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None</a:t>
            </a:r>
            <a:endParaRPr lang="es-US" dirty="0"/>
          </a:p>
        </p:txBody>
      </p:sp>
      <p:sp>
        <p:nvSpPr>
          <p:cNvPr id="25" name="CuadroTexto 27">
            <a:extLst>
              <a:ext uri="{FF2B5EF4-FFF2-40B4-BE49-F238E27FC236}">
                <a16:creationId xmlns:a16="http://schemas.microsoft.com/office/drawing/2014/main" id="{AAACC3FE-D8FA-B70E-1960-91A37CB17E9D}"/>
              </a:ext>
            </a:extLst>
          </p:cNvPr>
          <p:cNvSpPr txBox="1"/>
          <p:nvPr/>
        </p:nvSpPr>
        <p:spPr>
          <a:xfrm>
            <a:off x="8861140" y="2732703"/>
            <a:ext cx="559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D</a:t>
            </a:r>
            <a:endParaRPr lang="es-US" dirty="0"/>
          </a:p>
        </p:txBody>
      </p:sp>
      <p:cxnSp>
        <p:nvCxnSpPr>
          <p:cNvPr id="26" name="Conector recto de flecha 29">
            <a:extLst>
              <a:ext uri="{FF2B5EF4-FFF2-40B4-BE49-F238E27FC236}">
                <a16:creationId xmlns:a16="http://schemas.microsoft.com/office/drawing/2014/main" id="{722B2805-EF0E-B379-5114-0BC3BDD26F8A}"/>
              </a:ext>
            </a:extLst>
          </p:cNvPr>
          <p:cNvCxnSpPr>
            <a:stCxn id="11" idx="2"/>
            <a:endCxn id="24" idx="0"/>
          </p:cNvCxnSpPr>
          <p:nvPr/>
        </p:nvCxnSpPr>
        <p:spPr>
          <a:xfrm>
            <a:off x="8444372" y="1982396"/>
            <a:ext cx="1091689" cy="535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31">
            <a:extLst>
              <a:ext uri="{FF2B5EF4-FFF2-40B4-BE49-F238E27FC236}">
                <a16:creationId xmlns:a16="http://schemas.microsoft.com/office/drawing/2014/main" id="{10E31AF8-0CB8-DC87-0DAB-AE08CB726BAC}"/>
              </a:ext>
            </a:extLst>
          </p:cNvPr>
          <p:cNvCxnSpPr>
            <a:stCxn id="9" idx="2"/>
            <a:endCxn id="15" idx="0"/>
          </p:cNvCxnSpPr>
          <p:nvPr/>
        </p:nvCxnSpPr>
        <p:spPr>
          <a:xfrm>
            <a:off x="4174062" y="2049842"/>
            <a:ext cx="394998" cy="465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33">
            <a:extLst>
              <a:ext uri="{FF2B5EF4-FFF2-40B4-BE49-F238E27FC236}">
                <a16:creationId xmlns:a16="http://schemas.microsoft.com/office/drawing/2014/main" id="{CB72C765-CCD7-5325-2A0C-D72FA81CE3E9}"/>
              </a:ext>
            </a:extLst>
          </p:cNvPr>
          <p:cNvCxnSpPr>
            <a:cxnSpLocks/>
          </p:cNvCxnSpPr>
          <p:nvPr/>
        </p:nvCxnSpPr>
        <p:spPr>
          <a:xfrm>
            <a:off x="6528493" y="2649718"/>
            <a:ext cx="56917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35">
            <a:extLst>
              <a:ext uri="{FF2B5EF4-FFF2-40B4-BE49-F238E27FC236}">
                <a16:creationId xmlns:a16="http://schemas.microsoft.com/office/drawing/2014/main" id="{55AC798F-6D1F-BA29-628A-3642C994A155}"/>
              </a:ext>
            </a:extLst>
          </p:cNvPr>
          <p:cNvCxnSpPr>
            <a:stCxn id="15" idx="3"/>
            <a:endCxn id="16" idx="1"/>
          </p:cNvCxnSpPr>
          <p:nvPr/>
        </p:nvCxnSpPr>
        <p:spPr>
          <a:xfrm>
            <a:off x="4848979" y="2649718"/>
            <a:ext cx="56917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37">
            <a:extLst>
              <a:ext uri="{FF2B5EF4-FFF2-40B4-BE49-F238E27FC236}">
                <a16:creationId xmlns:a16="http://schemas.microsoft.com/office/drawing/2014/main" id="{E7FD33AA-4E64-4119-E337-EEB179A25B9C}"/>
              </a:ext>
            </a:extLst>
          </p:cNvPr>
          <p:cNvCxnSpPr>
            <a:stCxn id="19" idx="3"/>
            <a:endCxn id="23" idx="1"/>
          </p:cNvCxnSpPr>
          <p:nvPr/>
        </p:nvCxnSpPr>
        <p:spPr>
          <a:xfrm>
            <a:off x="8217339" y="2649718"/>
            <a:ext cx="360784" cy="192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271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3AC1674-58F9-517E-7AC5-2D2D86B2E54D}"/>
              </a:ext>
            </a:extLst>
          </p:cNvPr>
          <p:cNvSpPr txBox="1"/>
          <p:nvPr/>
        </p:nvSpPr>
        <p:spPr>
          <a:xfrm>
            <a:off x="5640362" y="123038"/>
            <a:ext cx="911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Punto 5</a:t>
            </a:r>
          </a:p>
        </p:txBody>
      </p:sp>
      <p:pic>
        <p:nvPicPr>
          <p:cNvPr id="3" name="Imagen 4">
            <a:extLst>
              <a:ext uri="{FF2B5EF4-FFF2-40B4-BE49-F238E27FC236}">
                <a16:creationId xmlns:a16="http://schemas.microsoft.com/office/drawing/2014/main" id="{9AB4A772-B979-26A4-E944-496047A15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7" y="81126"/>
            <a:ext cx="4214225" cy="266855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037C790-4219-7C46-E8A3-4B221176F7E0}"/>
              </a:ext>
            </a:extLst>
          </p:cNvPr>
          <p:cNvSpPr txBox="1"/>
          <p:nvPr/>
        </p:nvSpPr>
        <p:spPr>
          <a:xfrm>
            <a:off x="3693835" y="852878"/>
            <a:ext cx="577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Este pequeño código nos permite eliminar datos de la cola</a:t>
            </a:r>
            <a:endParaRPr lang="es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46EB472-114B-BED3-A733-E9D19EE04961}"/>
              </a:ext>
            </a:extLst>
          </p:cNvPr>
          <p:cNvSpPr txBox="1"/>
          <p:nvPr/>
        </p:nvSpPr>
        <p:spPr>
          <a:xfrm>
            <a:off x="4387414" y="2469761"/>
            <a:ext cx="577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En este punto nos manda el dato eliminado para la pila</a:t>
            </a:r>
            <a:endParaRPr lang="es-US" dirty="0"/>
          </a:p>
        </p:txBody>
      </p:sp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A48405C4-CB79-5F42-9DC6-9B6D27C3D5FF}"/>
              </a:ext>
            </a:extLst>
          </p:cNvPr>
          <p:cNvSpPr/>
          <p:nvPr/>
        </p:nvSpPr>
        <p:spPr>
          <a:xfrm>
            <a:off x="2490184" y="2535078"/>
            <a:ext cx="1775930" cy="26863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CEB07F0-E073-4F5C-2E28-0D508F19C8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8649" y="2749681"/>
            <a:ext cx="5637578" cy="867748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45C76466-0F38-ADFA-BBB5-6C54A5907F89}"/>
              </a:ext>
            </a:extLst>
          </p:cNvPr>
          <p:cNvSpPr/>
          <p:nvPr/>
        </p:nvSpPr>
        <p:spPr>
          <a:xfrm>
            <a:off x="642722" y="3384163"/>
            <a:ext cx="653143" cy="25192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z</a:t>
            </a:r>
            <a:endParaRPr lang="es-U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B32FF2E-F61F-2D59-A8BF-1EF5A76B44CD}"/>
              </a:ext>
            </a:extLst>
          </p:cNvPr>
          <p:cNvSpPr txBox="1"/>
          <p:nvPr/>
        </p:nvSpPr>
        <p:spPr>
          <a:xfrm>
            <a:off x="642722" y="3645421"/>
            <a:ext cx="6904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</a:t>
            </a:r>
          </a:p>
          <a:p>
            <a:pPr algn="ctr"/>
            <a:r>
              <a:rPr lang="es-ES" dirty="0"/>
              <a:t>B</a:t>
            </a:r>
          </a:p>
          <a:p>
            <a:pPr algn="ctr"/>
            <a:r>
              <a:rPr lang="es-ES" dirty="0"/>
              <a:t>C</a:t>
            </a:r>
          </a:p>
          <a:p>
            <a:pPr algn="ctr"/>
            <a:r>
              <a:rPr lang="es-ES" dirty="0"/>
              <a:t>D</a:t>
            </a:r>
            <a:endParaRPr lang="es-US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25CFED9-7148-E56F-95F4-9B2DFEDE6056}"/>
              </a:ext>
            </a:extLst>
          </p:cNvPr>
          <p:cNvSpPr/>
          <p:nvPr/>
        </p:nvSpPr>
        <p:spPr>
          <a:xfrm>
            <a:off x="1569563" y="3384163"/>
            <a:ext cx="653143" cy="25192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dato</a:t>
            </a:r>
            <a:endParaRPr lang="es-US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C9B12C7-8CF4-97CF-794F-2B7FEDDB435C}"/>
              </a:ext>
            </a:extLst>
          </p:cNvPr>
          <p:cNvSpPr txBox="1"/>
          <p:nvPr/>
        </p:nvSpPr>
        <p:spPr>
          <a:xfrm>
            <a:off x="1569563" y="3645421"/>
            <a:ext cx="6904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</a:p>
          <a:p>
            <a:pPr algn="ctr"/>
            <a:r>
              <a:rPr lang="es-ES" dirty="0"/>
              <a:t>20</a:t>
            </a:r>
          </a:p>
          <a:p>
            <a:pPr algn="ctr"/>
            <a:r>
              <a:rPr lang="es-ES" dirty="0"/>
              <a:t>30</a:t>
            </a:r>
          </a:p>
          <a:p>
            <a:pPr algn="ctr"/>
            <a:r>
              <a:rPr lang="es-ES" dirty="0"/>
              <a:t>40</a:t>
            </a:r>
            <a:endParaRPr lang="es-US" dirty="0"/>
          </a:p>
        </p:txBody>
      </p:sp>
      <p:pic>
        <p:nvPicPr>
          <p:cNvPr id="14" name="Imagen 28">
            <a:extLst>
              <a:ext uri="{FF2B5EF4-FFF2-40B4-BE49-F238E27FC236}">
                <a16:creationId xmlns:a16="http://schemas.microsoft.com/office/drawing/2014/main" id="{B8072A5D-FA76-ACC8-D2D5-F3B04DEC0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5288" y="3602217"/>
            <a:ext cx="4330352" cy="955705"/>
          </a:xfrm>
          <a:prstGeom prst="rect">
            <a:avLst/>
          </a:prstGeom>
        </p:spPr>
      </p:pic>
      <p:sp>
        <p:nvSpPr>
          <p:cNvPr id="15" name="Rectángulo 29">
            <a:extLst>
              <a:ext uri="{FF2B5EF4-FFF2-40B4-BE49-F238E27FC236}">
                <a16:creationId xmlns:a16="http://schemas.microsoft.com/office/drawing/2014/main" id="{E9BBB9A2-ECF7-6DB0-B2EC-37972FA8B505}"/>
              </a:ext>
            </a:extLst>
          </p:cNvPr>
          <p:cNvSpPr/>
          <p:nvPr/>
        </p:nvSpPr>
        <p:spPr>
          <a:xfrm>
            <a:off x="2365772" y="3387272"/>
            <a:ext cx="796218" cy="23015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apilar</a:t>
            </a:r>
            <a:endParaRPr lang="es-US" dirty="0"/>
          </a:p>
        </p:txBody>
      </p:sp>
      <p:sp>
        <p:nvSpPr>
          <p:cNvPr id="16" name="CuadroTexto 30">
            <a:extLst>
              <a:ext uri="{FF2B5EF4-FFF2-40B4-BE49-F238E27FC236}">
                <a16:creationId xmlns:a16="http://schemas.microsoft.com/office/drawing/2014/main" id="{45A18E58-E2E6-9AD6-1F8E-7060217325C3}"/>
              </a:ext>
            </a:extLst>
          </p:cNvPr>
          <p:cNvSpPr txBox="1"/>
          <p:nvPr/>
        </p:nvSpPr>
        <p:spPr>
          <a:xfrm>
            <a:off x="2418648" y="3636090"/>
            <a:ext cx="6904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</a:p>
          <a:p>
            <a:pPr algn="ctr"/>
            <a:r>
              <a:rPr lang="es-ES" dirty="0"/>
              <a:t>20</a:t>
            </a:r>
          </a:p>
          <a:p>
            <a:pPr algn="ctr"/>
            <a:r>
              <a:rPr lang="es-ES" dirty="0"/>
              <a:t>30</a:t>
            </a:r>
          </a:p>
          <a:p>
            <a:pPr algn="ctr"/>
            <a:r>
              <a:rPr lang="es-ES" dirty="0"/>
              <a:t>40</a:t>
            </a:r>
            <a:endParaRPr lang="es-US" dirty="0"/>
          </a:p>
        </p:txBody>
      </p:sp>
      <p:pic>
        <p:nvPicPr>
          <p:cNvPr id="17" name="Imagen 31">
            <a:extLst>
              <a:ext uri="{FF2B5EF4-FFF2-40B4-BE49-F238E27FC236}">
                <a16:creationId xmlns:a16="http://schemas.microsoft.com/office/drawing/2014/main" id="{BA850C08-2BFE-DD19-CA4C-6FBF0C1BE4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69484" y="4587805"/>
            <a:ext cx="2716156" cy="1146769"/>
          </a:xfrm>
          <a:prstGeom prst="rect">
            <a:avLst/>
          </a:prstGeom>
        </p:spPr>
      </p:pic>
      <p:pic>
        <p:nvPicPr>
          <p:cNvPr id="18" name="Imagen 32">
            <a:extLst>
              <a:ext uri="{FF2B5EF4-FFF2-40B4-BE49-F238E27FC236}">
                <a16:creationId xmlns:a16="http://schemas.microsoft.com/office/drawing/2014/main" id="{43C204DC-9E11-C67E-6E5D-656F9E265B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66043" y="5734574"/>
            <a:ext cx="2123038" cy="1020848"/>
          </a:xfrm>
          <a:prstGeom prst="rect">
            <a:avLst/>
          </a:prstGeom>
        </p:spPr>
      </p:pic>
      <p:pic>
        <p:nvPicPr>
          <p:cNvPr id="19" name="Imagen 33">
            <a:extLst>
              <a:ext uri="{FF2B5EF4-FFF2-40B4-BE49-F238E27FC236}">
                <a16:creationId xmlns:a16="http://schemas.microsoft.com/office/drawing/2014/main" id="{420F2F30-CD90-E716-6E86-2F878CD5E1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2077" y="5464830"/>
            <a:ext cx="2554445" cy="137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11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3AC1674-58F9-517E-7AC5-2D2D86B2E54D}"/>
              </a:ext>
            </a:extLst>
          </p:cNvPr>
          <p:cNvSpPr txBox="1"/>
          <p:nvPr/>
        </p:nvSpPr>
        <p:spPr>
          <a:xfrm>
            <a:off x="5640362" y="123038"/>
            <a:ext cx="911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Punto 5</a:t>
            </a:r>
          </a:p>
        </p:txBody>
      </p:sp>
      <p:sp>
        <p:nvSpPr>
          <p:cNvPr id="3" name="CuadroTexto 27">
            <a:extLst>
              <a:ext uri="{FF2B5EF4-FFF2-40B4-BE49-F238E27FC236}">
                <a16:creationId xmlns:a16="http://schemas.microsoft.com/office/drawing/2014/main" id="{20BC82D3-BB9E-3EBC-BD2D-D326A70378E9}"/>
              </a:ext>
            </a:extLst>
          </p:cNvPr>
          <p:cNvSpPr txBox="1"/>
          <p:nvPr/>
        </p:nvSpPr>
        <p:spPr>
          <a:xfrm>
            <a:off x="3405912" y="801429"/>
            <a:ext cx="4214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Prueba de escritorio de como apilar</a:t>
            </a:r>
            <a:endParaRPr lang="es-US" dirty="0"/>
          </a:p>
        </p:txBody>
      </p:sp>
      <p:sp>
        <p:nvSpPr>
          <p:cNvPr id="4" name="Rectángulo 32">
            <a:extLst>
              <a:ext uri="{FF2B5EF4-FFF2-40B4-BE49-F238E27FC236}">
                <a16:creationId xmlns:a16="http://schemas.microsoft.com/office/drawing/2014/main" id="{840BE84F-FBC3-6F33-8228-750A960F1DC2}"/>
              </a:ext>
            </a:extLst>
          </p:cNvPr>
          <p:cNvSpPr/>
          <p:nvPr/>
        </p:nvSpPr>
        <p:spPr>
          <a:xfrm>
            <a:off x="283266" y="2844832"/>
            <a:ext cx="653143" cy="25192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</a:t>
            </a:r>
            <a:endParaRPr lang="es-US" dirty="0"/>
          </a:p>
        </p:txBody>
      </p:sp>
      <p:sp>
        <p:nvSpPr>
          <p:cNvPr id="6" name="CuadroTexto 33">
            <a:extLst>
              <a:ext uri="{FF2B5EF4-FFF2-40B4-BE49-F238E27FC236}">
                <a16:creationId xmlns:a16="http://schemas.microsoft.com/office/drawing/2014/main" id="{295F52AA-1DBA-B397-C75B-7FE7F0BA5DFE}"/>
              </a:ext>
            </a:extLst>
          </p:cNvPr>
          <p:cNvSpPr txBox="1"/>
          <p:nvPr/>
        </p:nvSpPr>
        <p:spPr>
          <a:xfrm>
            <a:off x="245943" y="3096759"/>
            <a:ext cx="6904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</a:p>
          <a:p>
            <a:pPr algn="ctr"/>
            <a:r>
              <a:rPr lang="es-ES" dirty="0"/>
              <a:t>20</a:t>
            </a:r>
          </a:p>
          <a:p>
            <a:pPr algn="ctr"/>
            <a:r>
              <a:rPr lang="es-ES" dirty="0"/>
              <a:t>30</a:t>
            </a:r>
          </a:p>
          <a:p>
            <a:pPr algn="ctr"/>
            <a:r>
              <a:rPr lang="es-ES" dirty="0"/>
              <a:t>40</a:t>
            </a:r>
          </a:p>
          <a:p>
            <a:pPr algn="ctr"/>
            <a:endParaRPr lang="es-US" dirty="0"/>
          </a:p>
        </p:txBody>
      </p:sp>
      <p:sp>
        <p:nvSpPr>
          <p:cNvPr id="7" name="Rectángulo 34">
            <a:extLst>
              <a:ext uri="{FF2B5EF4-FFF2-40B4-BE49-F238E27FC236}">
                <a16:creationId xmlns:a16="http://schemas.microsoft.com/office/drawing/2014/main" id="{3EEBDB5E-C963-E213-F8FE-9895E89E3A4D}"/>
              </a:ext>
            </a:extLst>
          </p:cNvPr>
          <p:cNvSpPr/>
          <p:nvPr/>
        </p:nvSpPr>
        <p:spPr>
          <a:xfrm>
            <a:off x="1079475" y="2847941"/>
            <a:ext cx="796218" cy="23015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dato</a:t>
            </a:r>
            <a:endParaRPr lang="es-US" dirty="0"/>
          </a:p>
        </p:txBody>
      </p:sp>
      <p:sp>
        <p:nvSpPr>
          <p:cNvPr id="8" name="CuadroTexto 35">
            <a:extLst>
              <a:ext uri="{FF2B5EF4-FFF2-40B4-BE49-F238E27FC236}">
                <a16:creationId xmlns:a16="http://schemas.microsoft.com/office/drawing/2014/main" id="{F00BBB4B-44F7-2AD6-3816-B33D51CBB4DA}"/>
              </a:ext>
            </a:extLst>
          </p:cNvPr>
          <p:cNvSpPr txBox="1"/>
          <p:nvPr/>
        </p:nvSpPr>
        <p:spPr>
          <a:xfrm>
            <a:off x="1132351" y="3096759"/>
            <a:ext cx="6904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01</a:t>
            </a:r>
          </a:p>
          <a:p>
            <a:pPr algn="ctr"/>
            <a:r>
              <a:rPr lang="es-ES" dirty="0"/>
              <a:t>02</a:t>
            </a:r>
          </a:p>
          <a:p>
            <a:pPr algn="ctr"/>
            <a:r>
              <a:rPr lang="es-ES" dirty="0"/>
              <a:t>03</a:t>
            </a:r>
          </a:p>
          <a:p>
            <a:pPr algn="ctr"/>
            <a:r>
              <a:rPr lang="es-ES" dirty="0"/>
              <a:t>04</a:t>
            </a:r>
            <a:endParaRPr lang="es-US" dirty="0"/>
          </a:p>
        </p:txBody>
      </p:sp>
      <p:pic>
        <p:nvPicPr>
          <p:cNvPr id="9" name="Imagen 37">
            <a:extLst>
              <a:ext uri="{FF2B5EF4-FFF2-40B4-BE49-F238E27FC236}">
                <a16:creationId xmlns:a16="http://schemas.microsoft.com/office/drawing/2014/main" id="{06760C4B-F3B5-A7AA-CE87-B07677D8E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92" y="1124302"/>
            <a:ext cx="3281512" cy="1453416"/>
          </a:xfrm>
          <a:prstGeom prst="rect">
            <a:avLst/>
          </a:prstGeom>
        </p:spPr>
      </p:pic>
      <p:sp>
        <p:nvSpPr>
          <p:cNvPr id="10" name="Rectángulo 39">
            <a:extLst>
              <a:ext uri="{FF2B5EF4-FFF2-40B4-BE49-F238E27FC236}">
                <a16:creationId xmlns:a16="http://schemas.microsoft.com/office/drawing/2014/main" id="{603E2EE9-8A87-9964-0ECD-7D36CF463AD2}"/>
              </a:ext>
            </a:extLst>
          </p:cNvPr>
          <p:cNvSpPr/>
          <p:nvPr/>
        </p:nvSpPr>
        <p:spPr>
          <a:xfrm>
            <a:off x="5452426" y="3887376"/>
            <a:ext cx="690466" cy="186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  <a:endParaRPr lang="es-US" dirty="0"/>
          </a:p>
        </p:txBody>
      </p:sp>
      <p:sp>
        <p:nvSpPr>
          <p:cNvPr id="11" name="Rectángulo 40">
            <a:extLst>
              <a:ext uri="{FF2B5EF4-FFF2-40B4-BE49-F238E27FC236}">
                <a16:creationId xmlns:a16="http://schemas.microsoft.com/office/drawing/2014/main" id="{88062C45-1739-5B82-CEA2-68AB1BB4F5AB}"/>
              </a:ext>
            </a:extLst>
          </p:cNvPr>
          <p:cNvSpPr/>
          <p:nvPr/>
        </p:nvSpPr>
        <p:spPr>
          <a:xfrm>
            <a:off x="6146002" y="3892814"/>
            <a:ext cx="786878" cy="18099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Nome</a:t>
            </a:r>
            <a:endParaRPr lang="es-US" dirty="0"/>
          </a:p>
        </p:txBody>
      </p:sp>
      <p:sp>
        <p:nvSpPr>
          <p:cNvPr id="12" name="Rectángulo 42">
            <a:extLst>
              <a:ext uri="{FF2B5EF4-FFF2-40B4-BE49-F238E27FC236}">
                <a16:creationId xmlns:a16="http://schemas.microsoft.com/office/drawing/2014/main" id="{21E3ACC1-8DB8-A538-480E-4D7D91623EC6}"/>
              </a:ext>
            </a:extLst>
          </p:cNvPr>
          <p:cNvSpPr/>
          <p:nvPr/>
        </p:nvSpPr>
        <p:spPr>
          <a:xfrm>
            <a:off x="5449329" y="2917562"/>
            <a:ext cx="939282" cy="267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tope</a:t>
            </a:r>
            <a:endParaRPr lang="es-US" dirty="0"/>
          </a:p>
        </p:txBody>
      </p:sp>
      <p:sp>
        <p:nvSpPr>
          <p:cNvPr id="13" name="CuadroTexto 44">
            <a:extLst>
              <a:ext uri="{FF2B5EF4-FFF2-40B4-BE49-F238E27FC236}">
                <a16:creationId xmlns:a16="http://schemas.microsoft.com/office/drawing/2014/main" id="{31FE4DC8-B94F-8C4F-0C49-A6C65EBEB651}"/>
              </a:ext>
            </a:extLst>
          </p:cNvPr>
          <p:cNvSpPr txBox="1"/>
          <p:nvPr/>
        </p:nvSpPr>
        <p:spPr>
          <a:xfrm>
            <a:off x="5929845" y="4050877"/>
            <a:ext cx="49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01</a:t>
            </a:r>
            <a:endParaRPr lang="es-US" dirty="0"/>
          </a:p>
        </p:txBody>
      </p:sp>
      <p:sp>
        <p:nvSpPr>
          <p:cNvPr id="14" name="Rectángulo 45">
            <a:extLst>
              <a:ext uri="{FF2B5EF4-FFF2-40B4-BE49-F238E27FC236}">
                <a16:creationId xmlns:a16="http://schemas.microsoft.com/office/drawing/2014/main" id="{F617C4D6-1892-41F1-D764-EEB895C3B245}"/>
              </a:ext>
            </a:extLst>
          </p:cNvPr>
          <p:cNvSpPr/>
          <p:nvPr/>
        </p:nvSpPr>
        <p:spPr>
          <a:xfrm>
            <a:off x="7215898" y="3887376"/>
            <a:ext cx="690466" cy="186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20</a:t>
            </a:r>
            <a:endParaRPr lang="es-US" dirty="0"/>
          </a:p>
        </p:txBody>
      </p:sp>
      <p:sp>
        <p:nvSpPr>
          <p:cNvPr id="15" name="Rectángulo 46">
            <a:extLst>
              <a:ext uri="{FF2B5EF4-FFF2-40B4-BE49-F238E27FC236}">
                <a16:creationId xmlns:a16="http://schemas.microsoft.com/office/drawing/2014/main" id="{9EA498D8-2C29-F035-BA19-E225849A4718}"/>
              </a:ext>
            </a:extLst>
          </p:cNvPr>
          <p:cNvSpPr/>
          <p:nvPr/>
        </p:nvSpPr>
        <p:spPr>
          <a:xfrm>
            <a:off x="7909474" y="3892814"/>
            <a:ext cx="690466" cy="186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01</a:t>
            </a:r>
            <a:endParaRPr lang="es-US" dirty="0"/>
          </a:p>
        </p:txBody>
      </p:sp>
      <p:sp>
        <p:nvSpPr>
          <p:cNvPr id="16" name="CuadroTexto 47">
            <a:extLst>
              <a:ext uri="{FF2B5EF4-FFF2-40B4-BE49-F238E27FC236}">
                <a16:creationId xmlns:a16="http://schemas.microsoft.com/office/drawing/2014/main" id="{415A414F-C4B8-E43E-1879-FADBE02F7D15}"/>
              </a:ext>
            </a:extLst>
          </p:cNvPr>
          <p:cNvSpPr txBox="1"/>
          <p:nvPr/>
        </p:nvSpPr>
        <p:spPr>
          <a:xfrm>
            <a:off x="7693317" y="4050877"/>
            <a:ext cx="49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02</a:t>
            </a:r>
            <a:endParaRPr lang="es-US" dirty="0"/>
          </a:p>
        </p:txBody>
      </p:sp>
      <p:cxnSp>
        <p:nvCxnSpPr>
          <p:cNvPr id="17" name="Conector recto de flecha 49">
            <a:extLst>
              <a:ext uri="{FF2B5EF4-FFF2-40B4-BE49-F238E27FC236}">
                <a16:creationId xmlns:a16="http://schemas.microsoft.com/office/drawing/2014/main" id="{211783C3-F343-294C-7A61-12C6ECAE3DDA}"/>
              </a:ext>
            </a:extLst>
          </p:cNvPr>
          <p:cNvCxnSpPr>
            <a:cxnSpLocks/>
            <a:stCxn id="12" idx="2"/>
            <a:endCxn id="21" idx="0"/>
          </p:cNvCxnSpPr>
          <p:nvPr/>
        </p:nvCxnSpPr>
        <p:spPr>
          <a:xfrm>
            <a:off x="5918970" y="3185432"/>
            <a:ext cx="5008942" cy="71301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50">
            <a:extLst>
              <a:ext uri="{FF2B5EF4-FFF2-40B4-BE49-F238E27FC236}">
                <a16:creationId xmlns:a16="http://schemas.microsoft.com/office/drawing/2014/main" id="{C35C9A08-0C28-B1CB-AD59-15708675E849}"/>
              </a:ext>
            </a:extLst>
          </p:cNvPr>
          <p:cNvSpPr/>
          <p:nvPr/>
        </p:nvSpPr>
        <p:spPr>
          <a:xfrm>
            <a:off x="8985590" y="3875519"/>
            <a:ext cx="690466" cy="186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30</a:t>
            </a:r>
            <a:endParaRPr lang="es-US" dirty="0"/>
          </a:p>
        </p:txBody>
      </p:sp>
      <p:sp>
        <p:nvSpPr>
          <p:cNvPr id="19" name="Rectángulo 51">
            <a:extLst>
              <a:ext uri="{FF2B5EF4-FFF2-40B4-BE49-F238E27FC236}">
                <a16:creationId xmlns:a16="http://schemas.microsoft.com/office/drawing/2014/main" id="{65DC9E7B-4A3D-45B8-74BE-87696C12A03C}"/>
              </a:ext>
            </a:extLst>
          </p:cNvPr>
          <p:cNvSpPr/>
          <p:nvPr/>
        </p:nvSpPr>
        <p:spPr>
          <a:xfrm>
            <a:off x="9679166" y="3880957"/>
            <a:ext cx="690466" cy="186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02</a:t>
            </a:r>
            <a:endParaRPr lang="es-US" dirty="0"/>
          </a:p>
        </p:txBody>
      </p:sp>
      <p:sp>
        <p:nvSpPr>
          <p:cNvPr id="20" name="CuadroTexto 52">
            <a:extLst>
              <a:ext uri="{FF2B5EF4-FFF2-40B4-BE49-F238E27FC236}">
                <a16:creationId xmlns:a16="http://schemas.microsoft.com/office/drawing/2014/main" id="{5E963CBC-F9AB-12D7-59BC-94C7CBD3A225}"/>
              </a:ext>
            </a:extLst>
          </p:cNvPr>
          <p:cNvSpPr txBox="1"/>
          <p:nvPr/>
        </p:nvSpPr>
        <p:spPr>
          <a:xfrm>
            <a:off x="9463009" y="4039020"/>
            <a:ext cx="49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03</a:t>
            </a:r>
            <a:endParaRPr lang="es-US" dirty="0"/>
          </a:p>
        </p:txBody>
      </p:sp>
      <p:sp>
        <p:nvSpPr>
          <p:cNvPr id="21" name="Rectángulo 53">
            <a:extLst>
              <a:ext uri="{FF2B5EF4-FFF2-40B4-BE49-F238E27FC236}">
                <a16:creationId xmlns:a16="http://schemas.microsoft.com/office/drawing/2014/main" id="{A31B3A86-2FB1-6936-F728-EE2E90B4F054}"/>
              </a:ext>
            </a:extLst>
          </p:cNvPr>
          <p:cNvSpPr/>
          <p:nvPr/>
        </p:nvSpPr>
        <p:spPr>
          <a:xfrm>
            <a:off x="10582679" y="3898447"/>
            <a:ext cx="690466" cy="186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22" name="Rectángulo 54">
            <a:extLst>
              <a:ext uri="{FF2B5EF4-FFF2-40B4-BE49-F238E27FC236}">
                <a16:creationId xmlns:a16="http://schemas.microsoft.com/office/drawing/2014/main" id="{027F7696-2D9E-3FF5-45B4-305003355069}"/>
              </a:ext>
            </a:extLst>
          </p:cNvPr>
          <p:cNvSpPr/>
          <p:nvPr/>
        </p:nvSpPr>
        <p:spPr>
          <a:xfrm>
            <a:off x="11276255" y="3903885"/>
            <a:ext cx="690466" cy="186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03</a:t>
            </a:r>
            <a:endParaRPr lang="es-US" dirty="0"/>
          </a:p>
        </p:txBody>
      </p:sp>
      <p:sp>
        <p:nvSpPr>
          <p:cNvPr id="23" name="CuadroTexto 55">
            <a:extLst>
              <a:ext uri="{FF2B5EF4-FFF2-40B4-BE49-F238E27FC236}">
                <a16:creationId xmlns:a16="http://schemas.microsoft.com/office/drawing/2014/main" id="{25BD077B-1310-D36A-F27E-78CE83218E37}"/>
              </a:ext>
            </a:extLst>
          </p:cNvPr>
          <p:cNvSpPr txBox="1"/>
          <p:nvPr/>
        </p:nvSpPr>
        <p:spPr>
          <a:xfrm>
            <a:off x="11060098" y="4061948"/>
            <a:ext cx="49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04</a:t>
            </a:r>
            <a:endParaRPr lang="es-US" dirty="0"/>
          </a:p>
        </p:txBody>
      </p:sp>
      <p:cxnSp>
        <p:nvCxnSpPr>
          <p:cNvPr id="24" name="Conector recto de flecha 58">
            <a:extLst>
              <a:ext uri="{FF2B5EF4-FFF2-40B4-BE49-F238E27FC236}">
                <a16:creationId xmlns:a16="http://schemas.microsoft.com/office/drawing/2014/main" id="{CE31CE8B-5FFD-5F7E-CF5B-C78638F38B1D}"/>
              </a:ext>
            </a:extLst>
          </p:cNvPr>
          <p:cNvCxnSpPr>
            <a:stCxn id="14" idx="1"/>
            <a:endCxn id="11" idx="3"/>
          </p:cNvCxnSpPr>
          <p:nvPr/>
        </p:nvCxnSpPr>
        <p:spPr>
          <a:xfrm flipH="1">
            <a:off x="6932880" y="3980591"/>
            <a:ext cx="283018" cy="27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60">
            <a:extLst>
              <a:ext uri="{FF2B5EF4-FFF2-40B4-BE49-F238E27FC236}">
                <a16:creationId xmlns:a16="http://schemas.microsoft.com/office/drawing/2014/main" id="{ACA8FB33-1BF6-8D7D-2817-B5CAD18B0FF1}"/>
              </a:ext>
            </a:extLst>
          </p:cNvPr>
          <p:cNvCxnSpPr>
            <a:stCxn id="18" idx="1"/>
            <a:endCxn id="15" idx="3"/>
          </p:cNvCxnSpPr>
          <p:nvPr/>
        </p:nvCxnSpPr>
        <p:spPr>
          <a:xfrm flipH="1">
            <a:off x="8599940" y="3968734"/>
            <a:ext cx="385650" cy="1729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62">
            <a:extLst>
              <a:ext uri="{FF2B5EF4-FFF2-40B4-BE49-F238E27FC236}">
                <a16:creationId xmlns:a16="http://schemas.microsoft.com/office/drawing/2014/main" id="{A3423BC5-3898-34C7-970A-F852485F116D}"/>
              </a:ext>
            </a:extLst>
          </p:cNvPr>
          <p:cNvCxnSpPr>
            <a:stCxn id="21" idx="1"/>
            <a:endCxn id="19" idx="3"/>
          </p:cNvCxnSpPr>
          <p:nvPr/>
        </p:nvCxnSpPr>
        <p:spPr>
          <a:xfrm flipH="1" flipV="1">
            <a:off x="10369632" y="3974172"/>
            <a:ext cx="213047" cy="1749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3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FB4E845-A4F0-E294-F545-1976B7774068}"/>
              </a:ext>
            </a:extLst>
          </p:cNvPr>
          <p:cNvSpPr txBox="1"/>
          <p:nvPr/>
        </p:nvSpPr>
        <p:spPr>
          <a:xfrm>
            <a:off x="102638" y="149290"/>
            <a:ext cx="12089362" cy="277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s-ES" sz="1100" b="1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2. DE LA SIGUIENTE LISTA SIMPLEMENTE LIGADA ELIMINAR TODOS LOS DATOS REPETIDOS.  REALIZAR LA RESPECTIVA PRUEBA DE ESCRITORIO Y LA NUEVA LISTA RESULTANTE</a:t>
            </a:r>
            <a:r>
              <a:rPr lang="es-ES" sz="1200" b="1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Imagen 5" descr="Texto&#10;&#10;Descripción generada automáticamente">
            <a:extLst>
              <a:ext uri="{FF2B5EF4-FFF2-40B4-BE49-F238E27FC236}">
                <a16:creationId xmlns:a16="http://schemas.microsoft.com/office/drawing/2014/main" id="{CA7A0E1F-0A7F-1786-04B9-98B080D2A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9828"/>
            <a:ext cx="4496190" cy="647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407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B4AEDA2-7893-3EA0-D40A-732F4A9CD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6" y="-37719"/>
            <a:ext cx="4516902" cy="266136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53BBDE0-541C-FD60-D0E0-DC9B5589DF46}"/>
              </a:ext>
            </a:extLst>
          </p:cNvPr>
          <p:cNvSpPr txBox="1"/>
          <p:nvPr/>
        </p:nvSpPr>
        <p:spPr>
          <a:xfrm>
            <a:off x="5734050" y="2667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Este pequeño código nos permitirá saber cuántas veces se repite un dato</a:t>
            </a:r>
            <a:endParaRPr lang="es-US" dirty="0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F46524AC-5030-E207-4C24-6AA90308EA25}"/>
              </a:ext>
            </a:extLst>
          </p:cNvPr>
          <p:cNvSpPr/>
          <p:nvPr/>
        </p:nvSpPr>
        <p:spPr>
          <a:xfrm>
            <a:off x="80610" y="4314419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numero</a:t>
            </a:r>
            <a:endParaRPr lang="es-US" dirty="0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2B8EA979-DFF3-DF54-0D69-DEE321134BDB}"/>
              </a:ext>
            </a:extLst>
          </p:cNvPr>
          <p:cNvSpPr/>
          <p:nvPr/>
        </p:nvSpPr>
        <p:spPr>
          <a:xfrm>
            <a:off x="1873858" y="4314419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actual</a:t>
            </a:r>
            <a:endParaRPr lang="es-US" dirty="0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475229A1-C3F1-AA19-A46A-6C3E71B0B77F}"/>
              </a:ext>
            </a:extLst>
          </p:cNvPr>
          <p:cNvSpPr txBox="1"/>
          <p:nvPr/>
        </p:nvSpPr>
        <p:spPr>
          <a:xfrm>
            <a:off x="80610" y="4639509"/>
            <a:ext cx="10524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/>
          </a:p>
          <a:p>
            <a:pPr algn="ctr"/>
            <a:r>
              <a:rPr lang="es-ES" dirty="0"/>
              <a:t>10 = 1</a:t>
            </a:r>
          </a:p>
          <a:p>
            <a:pPr algn="ctr"/>
            <a:r>
              <a:rPr lang="es-ES" dirty="0"/>
              <a:t>15 = 3</a:t>
            </a:r>
          </a:p>
          <a:p>
            <a:pPr algn="ctr"/>
            <a:r>
              <a:rPr lang="es-ES" dirty="0"/>
              <a:t>25 = 1</a:t>
            </a:r>
          </a:p>
          <a:p>
            <a:pPr algn="ctr"/>
            <a:endParaRPr lang="es-ES" dirty="0"/>
          </a:p>
          <a:p>
            <a:pPr algn="ctr"/>
            <a:r>
              <a:rPr lang="es-ES" dirty="0"/>
              <a:t>30 = 1</a:t>
            </a:r>
            <a:endParaRPr lang="es-US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D8D5D82-1336-C3AC-0CCB-F07EACA2C998}"/>
              </a:ext>
            </a:extLst>
          </p:cNvPr>
          <p:cNvSpPr txBox="1"/>
          <p:nvPr/>
        </p:nvSpPr>
        <p:spPr>
          <a:xfrm>
            <a:off x="1873858" y="4639509"/>
            <a:ext cx="10524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</a:p>
          <a:p>
            <a:pPr algn="ctr"/>
            <a:r>
              <a:rPr lang="es-ES" dirty="0"/>
              <a:t>2</a:t>
            </a:r>
          </a:p>
          <a:p>
            <a:pPr algn="ctr"/>
            <a:r>
              <a:rPr lang="es-ES" dirty="0"/>
              <a:t>3</a:t>
            </a:r>
          </a:p>
          <a:p>
            <a:pPr algn="ctr"/>
            <a:r>
              <a:rPr lang="es-ES" dirty="0"/>
              <a:t>4</a:t>
            </a:r>
          </a:p>
          <a:p>
            <a:pPr algn="ctr"/>
            <a:r>
              <a:rPr lang="es-ES" dirty="0"/>
              <a:t>5</a:t>
            </a:r>
          </a:p>
          <a:p>
            <a:pPr algn="ctr"/>
            <a:r>
              <a:rPr lang="es-ES" dirty="0"/>
              <a:t>6</a:t>
            </a:r>
          </a:p>
          <a:p>
            <a:pPr algn="ctr"/>
            <a:r>
              <a:rPr lang="es-ES" dirty="0" err="1"/>
              <a:t>Null</a:t>
            </a:r>
            <a:endParaRPr lang="es-US" dirty="0"/>
          </a:p>
        </p:txBody>
      </p: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F4FEF5BB-7C5A-F275-6A72-3895BE5FDB13}"/>
              </a:ext>
            </a:extLst>
          </p:cNvPr>
          <p:cNvCxnSpPr/>
          <p:nvPr/>
        </p:nvCxnSpPr>
        <p:spPr>
          <a:xfrm>
            <a:off x="52617" y="4941732"/>
            <a:ext cx="28456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126B0AE8-1299-5E29-5CAD-F3DFAD8477EB}"/>
              </a:ext>
            </a:extLst>
          </p:cNvPr>
          <p:cNvCxnSpPr/>
          <p:nvPr/>
        </p:nvCxnSpPr>
        <p:spPr>
          <a:xfrm>
            <a:off x="55726" y="5206102"/>
            <a:ext cx="28456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A50455BD-5089-B69F-41D0-515A9EAE99E9}"/>
              </a:ext>
            </a:extLst>
          </p:cNvPr>
          <p:cNvCxnSpPr/>
          <p:nvPr/>
        </p:nvCxnSpPr>
        <p:spPr>
          <a:xfrm>
            <a:off x="46395" y="5523333"/>
            <a:ext cx="28456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3C5422F5-470B-3A2F-FB6E-2E90F10130DF}"/>
              </a:ext>
            </a:extLst>
          </p:cNvPr>
          <p:cNvCxnSpPr/>
          <p:nvPr/>
        </p:nvCxnSpPr>
        <p:spPr>
          <a:xfrm>
            <a:off x="43286" y="5772155"/>
            <a:ext cx="28456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DD8D294C-6644-2BE1-67A5-8C60DFA69991}"/>
              </a:ext>
            </a:extLst>
          </p:cNvPr>
          <p:cNvCxnSpPr/>
          <p:nvPr/>
        </p:nvCxnSpPr>
        <p:spPr>
          <a:xfrm>
            <a:off x="61948" y="6042752"/>
            <a:ext cx="28456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6B6157F2-7A05-4DAC-BFFF-1CDF13AC4010}"/>
              </a:ext>
            </a:extLst>
          </p:cNvPr>
          <p:cNvCxnSpPr/>
          <p:nvPr/>
        </p:nvCxnSpPr>
        <p:spPr>
          <a:xfrm>
            <a:off x="61948" y="6331984"/>
            <a:ext cx="28456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uadroTexto 66">
            <a:extLst>
              <a:ext uri="{FF2B5EF4-FFF2-40B4-BE49-F238E27FC236}">
                <a16:creationId xmlns:a16="http://schemas.microsoft.com/office/drawing/2014/main" id="{B901774C-1784-7CA4-A92A-35F0FC79592F}"/>
              </a:ext>
            </a:extLst>
          </p:cNvPr>
          <p:cNvSpPr txBox="1"/>
          <p:nvPr/>
        </p:nvSpPr>
        <p:spPr>
          <a:xfrm>
            <a:off x="3699976" y="4870341"/>
            <a:ext cx="4068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Prueba de escritorio de la primera parte del método “eliminar datos repetidos</a:t>
            </a:r>
            <a:endParaRPr lang="es-US" dirty="0"/>
          </a:p>
        </p:txBody>
      </p:sp>
      <p:pic>
        <p:nvPicPr>
          <p:cNvPr id="103" name="Imagen 102">
            <a:extLst>
              <a:ext uri="{FF2B5EF4-FFF2-40B4-BE49-F238E27FC236}">
                <a16:creationId xmlns:a16="http://schemas.microsoft.com/office/drawing/2014/main" id="{1982BEEB-396A-5D86-C5C0-F7C5D80AE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0126" y="2701521"/>
            <a:ext cx="8755657" cy="155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222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3EBC7CB-B997-FB8F-90FB-45F9507F3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572"/>
            <a:ext cx="4016088" cy="3787468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A4266668-D2CD-6399-9AE6-31BAD4AD63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1288" y="-7579"/>
            <a:ext cx="2889754" cy="2469094"/>
          </a:xfrm>
          <a:prstGeom prst="rect">
            <a:avLst/>
          </a:prstGeom>
        </p:spPr>
      </p:pic>
      <p:sp>
        <p:nvSpPr>
          <p:cNvPr id="58" name="Rectángulo 57">
            <a:extLst>
              <a:ext uri="{FF2B5EF4-FFF2-40B4-BE49-F238E27FC236}">
                <a16:creationId xmlns:a16="http://schemas.microsoft.com/office/drawing/2014/main" id="{4097DFB7-23E4-5A95-7662-6BFF99293835}"/>
              </a:ext>
            </a:extLst>
          </p:cNvPr>
          <p:cNvSpPr/>
          <p:nvPr/>
        </p:nvSpPr>
        <p:spPr>
          <a:xfrm>
            <a:off x="182772" y="3745862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previo</a:t>
            </a:r>
            <a:endParaRPr lang="es-US" dirty="0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61D91A39-7A51-0209-3DF3-B7BC14B4C674}"/>
              </a:ext>
            </a:extLst>
          </p:cNvPr>
          <p:cNvSpPr/>
          <p:nvPr/>
        </p:nvSpPr>
        <p:spPr>
          <a:xfrm>
            <a:off x="1675670" y="3745862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actual</a:t>
            </a:r>
            <a:endParaRPr lang="es-US" dirty="0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EC7A8DA7-8781-F0A1-2AFF-3B321BDD8DB0}"/>
              </a:ext>
            </a:extLst>
          </p:cNvPr>
          <p:cNvSpPr/>
          <p:nvPr/>
        </p:nvSpPr>
        <p:spPr>
          <a:xfrm>
            <a:off x="3123513" y="3745862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tmp</a:t>
            </a:r>
            <a:endParaRPr lang="es-US" dirty="0"/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06F91EC6-676A-1A08-21B3-DA3DDF14779E}"/>
              </a:ext>
            </a:extLst>
          </p:cNvPr>
          <p:cNvSpPr txBox="1"/>
          <p:nvPr/>
        </p:nvSpPr>
        <p:spPr>
          <a:xfrm>
            <a:off x="378206" y="4128117"/>
            <a:ext cx="688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None</a:t>
            </a:r>
            <a:endParaRPr lang="es-ES" dirty="0"/>
          </a:p>
          <a:p>
            <a:pPr algn="ctr"/>
            <a:r>
              <a:rPr lang="es-ES" dirty="0"/>
              <a:t>1</a:t>
            </a:r>
          </a:p>
          <a:p>
            <a:pPr algn="ctr"/>
            <a:r>
              <a:rPr lang="es-ES" dirty="0"/>
              <a:t>3</a:t>
            </a:r>
          </a:p>
          <a:p>
            <a:pPr algn="ctr"/>
            <a:r>
              <a:rPr lang="es-ES" dirty="0"/>
              <a:t>3</a:t>
            </a:r>
          </a:p>
          <a:p>
            <a:pPr algn="ctr"/>
            <a:r>
              <a:rPr lang="es-ES" dirty="0"/>
              <a:t>5</a:t>
            </a:r>
          </a:p>
          <a:p>
            <a:pPr algn="ctr"/>
            <a:r>
              <a:rPr lang="es-ES" dirty="0"/>
              <a:t>5</a:t>
            </a:r>
          </a:p>
          <a:p>
            <a:pPr algn="ctr"/>
            <a:r>
              <a:rPr lang="es-ES" dirty="0" err="1"/>
              <a:t>None</a:t>
            </a:r>
            <a:endParaRPr lang="es-US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EF30FCC4-D548-1485-2C2B-1B4E69846203}"/>
              </a:ext>
            </a:extLst>
          </p:cNvPr>
          <p:cNvSpPr txBox="1"/>
          <p:nvPr/>
        </p:nvSpPr>
        <p:spPr>
          <a:xfrm>
            <a:off x="1857528" y="4128117"/>
            <a:ext cx="688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</a:p>
          <a:p>
            <a:pPr algn="ctr"/>
            <a:r>
              <a:rPr lang="es-ES" dirty="0"/>
              <a:t>2</a:t>
            </a:r>
          </a:p>
          <a:p>
            <a:pPr algn="ctr"/>
            <a:r>
              <a:rPr lang="es-ES" dirty="0"/>
              <a:t>3</a:t>
            </a:r>
          </a:p>
          <a:p>
            <a:pPr algn="ctr"/>
            <a:r>
              <a:rPr lang="es-ES" dirty="0"/>
              <a:t>4</a:t>
            </a:r>
          </a:p>
          <a:p>
            <a:pPr algn="ctr"/>
            <a:r>
              <a:rPr lang="es-ES" dirty="0"/>
              <a:t>5</a:t>
            </a:r>
          </a:p>
          <a:p>
            <a:pPr algn="ctr"/>
            <a:r>
              <a:rPr lang="es-ES" dirty="0"/>
              <a:t>6</a:t>
            </a:r>
          </a:p>
          <a:p>
            <a:pPr algn="ctr"/>
            <a:r>
              <a:rPr lang="es-ES" dirty="0" err="1"/>
              <a:t>None</a:t>
            </a:r>
            <a:endParaRPr lang="es-US" dirty="0"/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B4A395A-68D9-4E27-C83A-1457065CDC5E}"/>
              </a:ext>
            </a:extLst>
          </p:cNvPr>
          <p:cNvSpPr txBox="1"/>
          <p:nvPr/>
        </p:nvSpPr>
        <p:spPr>
          <a:xfrm>
            <a:off x="3305371" y="4211972"/>
            <a:ext cx="688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r>
              <a:rPr lang="es-ES" dirty="0"/>
              <a:t>2</a:t>
            </a:r>
          </a:p>
          <a:p>
            <a:pPr algn="ctr"/>
            <a:endParaRPr lang="es-ES" dirty="0"/>
          </a:p>
          <a:p>
            <a:pPr algn="ctr"/>
            <a:r>
              <a:rPr lang="es-ES" dirty="0"/>
              <a:t>4</a:t>
            </a:r>
          </a:p>
          <a:p>
            <a:pPr algn="ctr"/>
            <a:endParaRPr lang="es-ES" dirty="0"/>
          </a:p>
          <a:p>
            <a:pPr algn="ctr"/>
            <a:r>
              <a:rPr lang="es-ES" dirty="0"/>
              <a:t>6</a:t>
            </a:r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904D8EC6-5CE2-9C2F-EECB-533A86F1CCFA}"/>
              </a:ext>
            </a:extLst>
          </p:cNvPr>
          <p:cNvCxnSpPr/>
          <p:nvPr/>
        </p:nvCxnSpPr>
        <p:spPr>
          <a:xfrm>
            <a:off x="3480318" y="4786604"/>
            <a:ext cx="363894" cy="2903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ángulo 68">
            <a:extLst>
              <a:ext uri="{FF2B5EF4-FFF2-40B4-BE49-F238E27FC236}">
                <a16:creationId xmlns:a16="http://schemas.microsoft.com/office/drawing/2014/main" id="{7B344044-517E-E821-FC7B-66BB0314BBCA}"/>
              </a:ext>
            </a:extLst>
          </p:cNvPr>
          <p:cNvSpPr/>
          <p:nvPr/>
        </p:nvSpPr>
        <p:spPr>
          <a:xfrm>
            <a:off x="4684836" y="3745862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Self.ult</a:t>
            </a:r>
            <a:endParaRPr lang="es-US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09181090-E9EB-138A-69E1-9C5855221B23}"/>
              </a:ext>
            </a:extLst>
          </p:cNvPr>
          <p:cNvSpPr txBox="1"/>
          <p:nvPr/>
        </p:nvSpPr>
        <p:spPr>
          <a:xfrm>
            <a:off x="4862121" y="4127993"/>
            <a:ext cx="6886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r>
              <a:rPr lang="es-ES" dirty="0" err="1"/>
              <a:t>None</a:t>
            </a:r>
            <a:endParaRPr lang="es-ES" dirty="0"/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8E26E572-2A66-F24E-C295-10F906B23654}"/>
              </a:ext>
            </a:extLst>
          </p:cNvPr>
          <p:cNvCxnSpPr/>
          <p:nvPr/>
        </p:nvCxnSpPr>
        <p:spPr>
          <a:xfrm>
            <a:off x="182772" y="4410496"/>
            <a:ext cx="55544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9E1842C4-08D6-0500-3B0C-0E53022C435A}"/>
              </a:ext>
            </a:extLst>
          </p:cNvPr>
          <p:cNvCxnSpPr/>
          <p:nvPr/>
        </p:nvCxnSpPr>
        <p:spPr>
          <a:xfrm>
            <a:off x="185879" y="4721523"/>
            <a:ext cx="55544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8AB53D5B-F4C8-601E-B119-CB223CF907C1}"/>
              </a:ext>
            </a:extLst>
          </p:cNvPr>
          <p:cNvCxnSpPr/>
          <p:nvPr/>
        </p:nvCxnSpPr>
        <p:spPr>
          <a:xfrm>
            <a:off x="188988" y="5032545"/>
            <a:ext cx="55544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057D184F-E608-FA72-4500-03C5824EA340}"/>
              </a:ext>
            </a:extLst>
          </p:cNvPr>
          <p:cNvCxnSpPr/>
          <p:nvPr/>
        </p:nvCxnSpPr>
        <p:spPr>
          <a:xfrm>
            <a:off x="182761" y="5268920"/>
            <a:ext cx="55544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E3A9C269-3AE3-0AEB-1073-CABDA93A8B50}"/>
              </a:ext>
            </a:extLst>
          </p:cNvPr>
          <p:cNvCxnSpPr/>
          <p:nvPr/>
        </p:nvCxnSpPr>
        <p:spPr>
          <a:xfrm>
            <a:off x="195197" y="5579941"/>
            <a:ext cx="55544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C37218FF-4E18-CFBD-7860-468EE4A5238E}"/>
              </a:ext>
            </a:extLst>
          </p:cNvPr>
          <p:cNvCxnSpPr/>
          <p:nvPr/>
        </p:nvCxnSpPr>
        <p:spPr>
          <a:xfrm>
            <a:off x="207632" y="5825651"/>
            <a:ext cx="55544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38D469A-062D-A4BA-6001-5DD68130D044}"/>
              </a:ext>
            </a:extLst>
          </p:cNvPr>
          <p:cNvSpPr txBox="1"/>
          <p:nvPr/>
        </p:nvSpPr>
        <p:spPr>
          <a:xfrm>
            <a:off x="7763066" y="1140284"/>
            <a:ext cx="1268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Lista actual</a:t>
            </a:r>
            <a:endParaRPr lang="es-US" dirty="0"/>
          </a:p>
        </p:txBody>
      </p:sp>
      <p:sp>
        <p:nvSpPr>
          <p:cNvPr id="80" name="Flecha: hacia abajo 79">
            <a:extLst>
              <a:ext uri="{FF2B5EF4-FFF2-40B4-BE49-F238E27FC236}">
                <a16:creationId xmlns:a16="http://schemas.microsoft.com/office/drawing/2014/main" id="{2F6CC205-EAB2-7A5F-42D8-DBE246095351}"/>
              </a:ext>
            </a:extLst>
          </p:cNvPr>
          <p:cNvSpPr/>
          <p:nvPr/>
        </p:nvSpPr>
        <p:spPr>
          <a:xfrm>
            <a:off x="8230472" y="1614006"/>
            <a:ext cx="185736" cy="79603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pic>
        <p:nvPicPr>
          <p:cNvPr id="81" name="Imagen 80">
            <a:extLst>
              <a:ext uri="{FF2B5EF4-FFF2-40B4-BE49-F238E27FC236}">
                <a16:creationId xmlns:a16="http://schemas.microsoft.com/office/drawing/2014/main" id="{ABF767E5-3EE7-D85E-0846-301C34C3DB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4460" y="2505376"/>
            <a:ext cx="7536049" cy="1183819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82E64929-359C-CE6B-0D22-DBE62A4639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1316" y="5169166"/>
            <a:ext cx="4732478" cy="127270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0A12F24-D01A-29D6-0B44-CD07FDA9CED1}"/>
              </a:ext>
            </a:extLst>
          </p:cNvPr>
          <p:cNvSpPr txBox="1"/>
          <p:nvPr/>
        </p:nvSpPr>
        <p:spPr>
          <a:xfrm>
            <a:off x="8876948" y="4355475"/>
            <a:ext cx="1311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Nueva lista</a:t>
            </a:r>
            <a:endParaRPr lang="es-US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C7B76B18-AFFE-37C3-C7FD-0612F19B21BA}"/>
              </a:ext>
            </a:extLst>
          </p:cNvPr>
          <p:cNvSpPr/>
          <p:nvPr/>
        </p:nvSpPr>
        <p:spPr>
          <a:xfrm>
            <a:off x="9399912" y="4696223"/>
            <a:ext cx="185736" cy="79603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00800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14B4B2D5-9852-F2E0-F612-25118657CB95}"/>
              </a:ext>
            </a:extLst>
          </p:cNvPr>
          <p:cNvSpPr txBox="1"/>
          <p:nvPr/>
        </p:nvSpPr>
        <p:spPr>
          <a:xfrm>
            <a:off x="0" y="932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3. A LA LISTA RESULTANTE DEL EJERCICIO ANTERIOR INSERTARLE LOS SIGUIENTES DATOS: (UTILIZAR LAS DIRECCIONES QUE HAYAN QUEDADO LIBRE EN LA MEMORIA DEL PUNTO 1), REALIZAR LA PRUEBA DE ESCRITORIO.</a:t>
            </a:r>
          </a:p>
          <a:p>
            <a:endParaRPr lang="es-US" dirty="0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AE86219C-E2EB-B3F7-3F3F-C585DEABE7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1" y="260635"/>
            <a:ext cx="2911092" cy="1653683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id="{1783D470-F201-63C4-491C-0AFC6CF43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5005" y="4388906"/>
            <a:ext cx="2889754" cy="2469094"/>
          </a:xfrm>
          <a:prstGeom prst="rect">
            <a:avLst/>
          </a:prstGeom>
        </p:spPr>
      </p:pic>
      <p:sp>
        <p:nvSpPr>
          <p:cNvPr id="29" name="Rectángulo 28">
            <a:extLst>
              <a:ext uri="{FF2B5EF4-FFF2-40B4-BE49-F238E27FC236}">
                <a16:creationId xmlns:a16="http://schemas.microsoft.com/office/drawing/2014/main" id="{AE007F40-41E5-7B12-BDAB-67876FEACFC7}"/>
              </a:ext>
            </a:extLst>
          </p:cNvPr>
          <p:cNvSpPr/>
          <p:nvPr/>
        </p:nvSpPr>
        <p:spPr>
          <a:xfrm>
            <a:off x="4500465" y="613499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err="1"/>
              <a:t>posicion</a:t>
            </a:r>
            <a:endParaRPr lang="es-US" dirty="0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232669B2-464E-FAA3-9D06-76B5CC0E51A5}"/>
              </a:ext>
            </a:extLst>
          </p:cNvPr>
          <p:cNvSpPr/>
          <p:nvPr/>
        </p:nvSpPr>
        <p:spPr>
          <a:xfrm>
            <a:off x="5977592" y="613499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actual</a:t>
            </a:r>
            <a:endParaRPr lang="es-US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39F8B75-E2AF-AEF7-1ADC-54E9569DC377}"/>
              </a:ext>
            </a:extLst>
          </p:cNvPr>
          <p:cNvSpPr txBox="1"/>
          <p:nvPr/>
        </p:nvSpPr>
        <p:spPr>
          <a:xfrm>
            <a:off x="4488024" y="975505"/>
            <a:ext cx="10916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</a:t>
            </a:r>
          </a:p>
          <a:p>
            <a:pPr algn="ctr"/>
            <a:r>
              <a:rPr lang="es-CO" dirty="0">
                <a:highlight>
                  <a:srgbClr val="00FF00"/>
                </a:highlight>
              </a:rPr>
              <a:t>1</a:t>
            </a:r>
          </a:p>
          <a:p>
            <a:pPr algn="ctr"/>
            <a:r>
              <a:rPr lang="es-US" dirty="0"/>
              <a:t>0</a:t>
            </a:r>
          </a:p>
          <a:p>
            <a:pPr algn="ctr"/>
            <a:r>
              <a:rPr lang="es-US" dirty="0"/>
              <a:t>1</a:t>
            </a:r>
          </a:p>
          <a:p>
            <a:pPr algn="ctr"/>
            <a:r>
              <a:rPr lang="es-US" dirty="0"/>
              <a:t>2</a:t>
            </a:r>
          </a:p>
          <a:p>
            <a:pPr algn="ctr"/>
            <a:r>
              <a:rPr lang="es-US" dirty="0">
                <a:highlight>
                  <a:srgbClr val="00FF00"/>
                </a:highlight>
              </a:rPr>
              <a:t>3</a:t>
            </a:r>
          </a:p>
          <a:p>
            <a:pPr algn="ctr"/>
            <a:r>
              <a:rPr lang="es-US" dirty="0"/>
              <a:t>0</a:t>
            </a:r>
          </a:p>
          <a:p>
            <a:pPr algn="ctr"/>
            <a:r>
              <a:rPr lang="es-US" dirty="0"/>
              <a:t>1</a:t>
            </a:r>
          </a:p>
          <a:p>
            <a:pPr algn="ctr"/>
            <a:r>
              <a:rPr lang="es-US" dirty="0"/>
              <a:t>2</a:t>
            </a:r>
          </a:p>
          <a:p>
            <a:pPr algn="ctr"/>
            <a:r>
              <a:rPr lang="es-US" dirty="0"/>
              <a:t>3</a:t>
            </a:r>
          </a:p>
          <a:p>
            <a:pPr algn="ctr"/>
            <a:r>
              <a:rPr lang="es-US" dirty="0"/>
              <a:t>4</a:t>
            </a:r>
          </a:p>
          <a:p>
            <a:pPr algn="ctr"/>
            <a:r>
              <a:rPr lang="es-US" dirty="0">
                <a:highlight>
                  <a:srgbClr val="00FF00"/>
                </a:highlight>
              </a:rPr>
              <a:t>5</a:t>
            </a:r>
            <a:endParaRPr lang="es-CO" dirty="0">
              <a:highlight>
                <a:srgbClr val="00FF00"/>
              </a:highlight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3E746D6-C387-6F4D-1F4A-02C9BC36C9CC}"/>
              </a:ext>
            </a:extLst>
          </p:cNvPr>
          <p:cNvSpPr txBox="1"/>
          <p:nvPr/>
        </p:nvSpPr>
        <p:spPr>
          <a:xfrm>
            <a:off x="5918688" y="970217"/>
            <a:ext cx="10916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  <a:p>
            <a:pPr algn="ctr"/>
            <a:r>
              <a:rPr lang="es-CO" dirty="0"/>
              <a:t>2</a:t>
            </a:r>
          </a:p>
          <a:p>
            <a:pPr algn="ctr"/>
            <a:r>
              <a:rPr lang="es-CO" dirty="0"/>
              <a:t>1</a:t>
            </a:r>
          </a:p>
          <a:p>
            <a:pPr algn="ctr"/>
            <a:r>
              <a:rPr lang="es-CO" dirty="0"/>
              <a:t>A</a:t>
            </a:r>
          </a:p>
          <a:p>
            <a:pPr algn="ctr"/>
            <a:r>
              <a:rPr lang="es-CO" dirty="0"/>
              <a:t>3</a:t>
            </a:r>
          </a:p>
          <a:p>
            <a:pPr algn="ctr"/>
            <a:r>
              <a:rPr lang="es-CO" dirty="0"/>
              <a:t>4</a:t>
            </a:r>
          </a:p>
          <a:p>
            <a:pPr algn="ctr"/>
            <a:r>
              <a:rPr lang="es-CO" dirty="0"/>
              <a:t>1</a:t>
            </a:r>
          </a:p>
          <a:p>
            <a:pPr algn="ctr"/>
            <a:r>
              <a:rPr lang="es-CO" dirty="0"/>
              <a:t>A</a:t>
            </a:r>
          </a:p>
          <a:p>
            <a:pPr algn="ctr"/>
            <a:r>
              <a:rPr lang="es-CO" dirty="0"/>
              <a:t>3</a:t>
            </a:r>
          </a:p>
          <a:p>
            <a:pPr algn="ctr"/>
            <a:r>
              <a:rPr lang="es-CO" dirty="0"/>
              <a:t>B</a:t>
            </a:r>
          </a:p>
          <a:p>
            <a:pPr algn="ctr"/>
            <a:r>
              <a:rPr lang="es-CO" dirty="0"/>
              <a:t>5</a:t>
            </a:r>
          </a:p>
          <a:p>
            <a:pPr algn="ctr"/>
            <a:r>
              <a:rPr lang="es-CO" dirty="0"/>
              <a:t>6</a:t>
            </a:r>
            <a:endParaRPr lang="es-US" dirty="0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32AE8E7B-40CE-7BEF-0E44-A52FA22BC152}"/>
              </a:ext>
            </a:extLst>
          </p:cNvPr>
          <p:cNvSpPr/>
          <p:nvPr/>
        </p:nvSpPr>
        <p:spPr>
          <a:xfrm>
            <a:off x="3318309" y="613499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dato</a:t>
            </a:r>
            <a:endParaRPr lang="es-US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5C873A2-5782-6132-996F-3EBBD1584F53}"/>
              </a:ext>
            </a:extLst>
          </p:cNvPr>
          <p:cNvSpPr txBox="1"/>
          <p:nvPr/>
        </p:nvSpPr>
        <p:spPr>
          <a:xfrm>
            <a:off x="3315473" y="987941"/>
            <a:ext cx="10916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15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15</a:t>
            </a:r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US" dirty="0"/>
          </a:p>
          <a:p>
            <a:pPr algn="ctr"/>
            <a:r>
              <a:rPr lang="es-US" dirty="0"/>
              <a:t>15</a:t>
            </a:r>
            <a:endParaRPr lang="es-CO" dirty="0"/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06C4B782-9E47-EEC0-9603-FBF2B3B98321}"/>
              </a:ext>
            </a:extLst>
          </p:cNvPr>
          <p:cNvCxnSpPr>
            <a:cxnSpLocks/>
          </p:cNvCxnSpPr>
          <p:nvPr/>
        </p:nvCxnSpPr>
        <p:spPr>
          <a:xfrm flipV="1">
            <a:off x="3237722" y="1527734"/>
            <a:ext cx="3909585" cy="43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D9AA248F-6F29-CECB-6B94-98851A31D735}"/>
              </a:ext>
            </a:extLst>
          </p:cNvPr>
          <p:cNvCxnSpPr>
            <a:cxnSpLocks/>
          </p:cNvCxnSpPr>
          <p:nvPr/>
        </p:nvCxnSpPr>
        <p:spPr>
          <a:xfrm flipV="1">
            <a:off x="3072880" y="2659850"/>
            <a:ext cx="3909585" cy="43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Imagen 74">
            <a:extLst>
              <a:ext uri="{FF2B5EF4-FFF2-40B4-BE49-F238E27FC236}">
                <a16:creationId xmlns:a16="http://schemas.microsoft.com/office/drawing/2014/main" id="{DA338446-76D6-F654-734B-3665476DED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439" y="5251594"/>
            <a:ext cx="7866774" cy="1540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610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2CB7D8B-5346-1979-7EE1-71C9AEC1D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00" y="-27991"/>
            <a:ext cx="5014395" cy="406181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E2A36DA-9B4E-EC95-FCFE-2305C1169D83}"/>
              </a:ext>
            </a:extLst>
          </p:cNvPr>
          <p:cNvSpPr txBox="1"/>
          <p:nvPr/>
        </p:nvSpPr>
        <p:spPr>
          <a:xfrm>
            <a:off x="5453742" y="16328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Punto 3</a:t>
            </a:r>
            <a:endParaRPr lang="es-U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F0250C9-D561-84CC-9C1B-2A64AC9499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6957" y="586329"/>
            <a:ext cx="6855716" cy="121447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B9988AE1-75D4-B4A5-E129-888713C0C007}"/>
              </a:ext>
            </a:extLst>
          </p:cNvPr>
          <p:cNvSpPr txBox="1"/>
          <p:nvPr/>
        </p:nvSpPr>
        <p:spPr>
          <a:xfrm>
            <a:off x="8574833" y="111437"/>
            <a:ext cx="59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lista</a:t>
            </a:r>
            <a:endParaRPr lang="es-US" dirty="0"/>
          </a:p>
        </p:txBody>
      </p:sp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2D214D5B-0168-4F5B-7BFA-CFCCCA54071D}"/>
              </a:ext>
            </a:extLst>
          </p:cNvPr>
          <p:cNvSpPr/>
          <p:nvPr/>
        </p:nvSpPr>
        <p:spPr>
          <a:xfrm rot="5400000">
            <a:off x="8632763" y="505205"/>
            <a:ext cx="493317" cy="418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A3C60E4-9129-F6B1-A80A-3061BAD8CF8E}"/>
              </a:ext>
            </a:extLst>
          </p:cNvPr>
          <p:cNvSpPr/>
          <p:nvPr/>
        </p:nvSpPr>
        <p:spPr>
          <a:xfrm>
            <a:off x="4420536" y="2190686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previo</a:t>
            </a:r>
            <a:endParaRPr lang="es-US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5B72946-C6F6-CB88-2781-6082A62A424E}"/>
              </a:ext>
            </a:extLst>
          </p:cNvPr>
          <p:cNvSpPr/>
          <p:nvPr/>
        </p:nvSpPr>
        <p:spPr>
          <a:xfrm>
            <a:off x="5816082" y="2190686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actual</a:t>
            </a:r>
            <a:endParaRPr lang="es-U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AD0160E-DCAD-6A4F-EDA1-A00100127688}"/>
              </a:ext>
            </a:extLst>
          </p:cNvPr>
          <p:cNvSpPr txBox="1"/>
          <p:nvPr/>
        </p:nvSpPr>
        <p:spPr>
          <a:xfrm>
            <a:off x="4420536" y="2565916"/>
            <a:ext cx="10524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err="1"/>
              <a:t>None</a:t>
            </a:r>
            <a:endParaRPr lang="es-CO" dirty="0"/>
          </a:p>
          <a:p>
            <a:pPr algn="ctr"/>
            <a:r>
              <a:rPr lang="es-CO" dirty="0"/>
              <a:t>1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3</a:t>
            </a:r>
          </a:p>
          <a:p>
            <a:pPr algn="ctr"/>
            <a:r>
              <a:rPr lang="es-CO" dirty="0"/>
              <a:t>5</a:t>
            </a:r>
          </a:p>
          <a:p>
            <a:pPr algn="ctr"/>
            <a:endParaRPr lang="es-US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CA994AD-3C08-9D5D-3EF3-487BE7A5232B}"/>
              </a:ext>
            </a:extLst>
          </p:cNvPr>
          <p:cNvSpPr txBox="1"/>
          <p:nvPr/>
        </p:nvSpPr>
        <p:spPr>
          <a:xfrm>
            <a:off x="5813906" y="2569022"/>
            <a:ext cx="10524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  <a:p>
            <a:pPr algn="ctr"/>
            <a:r>
              <a:rPr lang="es-CO" dirty="0"/>
              <a:t>2</a:t>
            </a:r>
          </a:p>
          <a:p>
            <a:pPr algn="ctr"/>
            <a:r>
              <a:rPr lang="es-CO" dirty="0"/>
              <a:t>3</a:t>
            </a:r>
          </a:p>
          <a:p>
            <a:pPr algn="ctr"/>
            <a:r>
              <a:rPr lang="es-CO" dirty="0"/>
              <a:t>4</a:t>
            </a:r>
          </a:p>
          <a:p>
            <a:pPr algn="ctr"/>
            <a:r>
              <a:rPr lang="es-CO" dirty="0"/>
              <a:t>5</a:t>
            </a:r>
          </a:p>
          <a:p>
            <a:pPr algn="ctr"/>
            <a:r>
              <a:rPr lang="es-CO" dirty="0"/>
              <a:t>6</a:t>
            </a:r>
          </a:p>
          <a:p>
            <a:pPr algn="ctr"/>
            <a:endParaRPr lang="es-US" dirty="0"/>
          </a:p>
        </p:txBody>
      </p:sp>
      <p:sp>
        <p:nvSpPr>
          <p:cNvPr id="13" name="Flecha: hacia abajo 12">
            <a:extLst>
              <a:ext uri="{FF2B5EF4-FFF2-40B4-BE49-F238E27FC236}">
                <a16:creationId xmlns:a16="http://schemas.microsoft.com/office/drawing/2014/main" id="{01D70382-984B-B590-7669-7CC868186244}"/>
              </a:ext>
            </a:extLst>
          </p:cNvPr>
          <p:cNvSpPr/>
          <p:nvPr/>
        </p:nvSpPr>
        <p:spPr>
          <a:xfrm rot="5400000">
            <a:off x="3623730" y="2113855"/>
            <a:ext cx="289249" cy="79776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B6B9B5C-0D64-4B90-1FA0-FDB79149E5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80" y="4393648"/>
            <a:ext cx="1885478" cy="1591167"/>
          </a:xfrm>
          <a:prstGeom prst="rect">
            <a:avLst/>
          </a:prstGeom>
        </p:spPr>
      </p:pic>
      <p:sp>
        <p:nvSpPr>
          <p:cNvPr id="15" name="Rectángulo 14">
            <a:extLst>
              <a:ext uri="{FF2B5EF4-FFF2-40B4-BE49-F238E27FC236}">
                <a16:creationId xmlns:a16="http://schemas.microsoft.com/office/drawing/2014/main" id="{CDF97471-F6B6-F20C-70BD-BDC02421D9CF}"/>
              </a:ext>
            </a:extLst>
          </p:cNvPr>
          <p:cNvSpPr/>
          <p:nvPr/>
        </p:nvSpPr>
        <p:spPr>
          <a:xfrm>
            <a:off x="8405951" y="2190686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posicion</a:t>
            </a:r>
            <a:endParaRPr lang="es-US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0C7D441-84B5-E598-145E-130B2EEDB7D4}"/>
              </a:ext>
            </a:extLst>
          </p:cNvPr>
          <p:cNvSpPr txBox="1"/>
          <p:nvPr/>
        </p:nvSpPr>
        <p:spPr>
          <a:xfrm>
            <a:off x="8410928" y="2562795"/>
            <a:ext cx="10524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  <a:p>
            <a:pPr algn="ctr"/>
            <a:r>
              <a:rPr lang="es-CO" dirty="0"/>
              <a:t>1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3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5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FE6AE24-354E-B888-AF8B-8140F7DEAAAE}"/>
              </a:ext>
            </a:extLst>
          </p:cNvPr>
          <p:cNvSpPr/>
          <p:nvPr/>
        </p:nvSpPr>
        <p:spPr>
          <a:xfrm>
            <a:off x="9801497" y="2190686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N.dato</a:t>
            </a:r>
            <a:endParaRPr lang="es-US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2126D9F-E1E7-A946-0CA6-25652C69CDF9}"/>
              </a:ext>
            </a:extLst>
          </p:cNvPr>
          <p:cNvSpPr txBox="1"/>
          <p:nvPr/>
        </p:nvSpPr>
        <p:spPr>
          <a:xfrm>
            <a:off x="9813627" y="2565904"/>
            <a:ext cx="10524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  <a:p>
            <a:pPr algn="ctr"/>
            <a:r>
              <a:rPr lang="es-CO" dirty="0"/>
              <a:t>5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40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20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E5DC9F34-2227-DCD9-4076-DAA84DF158AD}"/>
              </a:ext>
            </a:extLst>
          </p:cNvPr>
          <p:cNvSpPr/>
          <p:nvPr/>
        </p:nvSpPr>
        <p:spPr>
          <a:xfrm>
            <a:off x="11131729" y="2190686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N.nodo</a:t>
            </a:r>
            <a:endParaRPr lang="es-US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FFDBF9F-A00B-A655-86FA-0440937750D8}"/>
              </a:ext>
            </a:extLst>
          </p:cNvPr>
          <p:cNvSpPr txBox="1"/>
          <p:nvPr/>
        </p:nvSpPr>
        <p:spPr>
          <a:xfrm>
            <a:off x="11141684" y="2569008"/>
            <a:ext cx="10524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  <a:p>
            <a:pPr algn="ctr"/>
            <a:r>
              <a:rPr lang="es-CO" dirty="0"/>
              <a:t>A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B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C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C43BE5A3-7B93-1930-8559-A4E5228A4578}"/>
              </a:ext>
            </a:extLst>
          </p:cNvPr>
          <p:cNvSpPr/>
          <p:nvPr/>
        </p:nvSpPr>
        <p:spPr>
          <a:xfrm>
            <a:off x="4548685" y="6131891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15</a:t>
            </a:r>
            <a:endParaRPr lang="es-US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1B2A3356-121A-17E8-88F2-B4E5F7244EDE}"/>
              </a:ext>
            </a:extLst>
          </p:cNvPr>
          <p:cNvSpPr/>
          <p:nvPr/>
        </p:nvSpPr>
        <p:spPr>
          <a:xfrm>
            <a:off x="5083639" y="6131891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3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091B924-9ACD-1A7F-C9EF-3D76BBF67275}"/>
              </a:ext>
            </a:extLst>
          </p:cNvPr>
          <p:cNvSpPr/>
          <p:nvPr/>
        </p:nvSpPr>
        <p:spPr>
          <a:xfrm>
            <a:off x="6215757" y="613464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25</a:t>
            </a:r>
            <a:endParaRPr lang="es-US" dirty="0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50566231-B5C5-CC50-079D-CD19B6452506}"/>
              </a:ext>
            </a:extLst>
          </p:cNvPr>
          <p:cNvSpPr/>
          <p:nvPr/>
        </p:nvSpPr>
        <p:spPr>
          <a:xfrm>
            <a:off x="6750711" y="613464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B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D89B44C8-C018-7D65-8B48-C2D8657C86A2}"/>
              </a:ext>
            </a:extLst>
          </p:cNvPr>
          <p:cNvSpPr/>
          <p:nvPr/>
        </p:nvSpPr>
        <p:spPr>
          <a:xfrm>
            <a:off x="7915485" y="612638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15</a:t>
            </a:r>
            <a:endParaRPr lang="es-US" dirty="0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87DB1A79-DFEC-F22A-0611-C2E0429B0A08}"/>
              </a:ext>
            </a:extLst>
          </p:cNvPr>
          <p:cNvSpPr/>
          <p:nvPr/>
        </p:nvSpPr>
        <p:spPr>
          <a:xfrm>
            <a:off x="8450439" y="612638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5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E3967E62-E064-CC5D-0EEC-3B1969561E22}"/>
              </a:ext>
            </a:extLst>
          </p:cNvPr>
          <p:cNvSpPr/>
          <p:nvPr/>
        </p:nvSpPr>
        <p:spPr>
          <a:xfrm>
            <a:off x="9489240" y="6135720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30</a:t>
            </a:r>
            <a:endParaRPr lang="es-US" dirty="0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154E97CA-8F33-AA8F-D41E-34C150B7E039}"/>
              </a:ext>
            </a:extLst>
          </p:cNvPr>
          <p:cNvSpPr/>
          <p:nvPr/>
        </p:nvSpPr>
        <p:spPr>
          <a:xfrm>
            <a:off x="10024194" y="6135720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C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3A9190A1-ED75-9A78-250D-D0B911ED2C89}"/>
              </a:ext>
            </a:extLst>
          </p:cNvPr>
          <p:cNvSpPr/>
          <p:nvPr/>
        </p:nvSpPr>
        <p:spPr>
          <a:xfrm>
            <a:off x="11064563" y="613464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15</a:t>
            </a:r>
            <a:endParaRPr lang="es-US" dirty="0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8BF4967B-0850-D546-4CE3-0EF04DD0AE48}"/>
              </a:ext>
            </a:extLst>
          </p:cNvPr>
          <p:cNvSpPr/>
          <p:nvPr/>
        </p:nvSpPr>
        <p:spPr>
          <a:xfrm>
            <a:off x="11599517" y="613464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8FA165E6-DA17-2405-D7A6-215BEDB2B087}"/>
              </a:ext>
            </a:extLst>
          </p:cNvPr>
          <p:cNvSpPr/>
          <p:nvPr/>
        </p:nvSpPr>
        <p:spPr>
          <a:xfrm>
            <a:off x="2978034" y="613464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  <a:endParaRPr lang="es-US" dirty="0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35B95D38-9040-EF94-212F-70224D4A371C}"/>
              </a:ext>
            </a:extLst>
          </p:cNvPr>
          <p:cNvSpPr/>
          <p:nvPr/>
        </p:nvSpPr>
        <p:spPr>
          <a:xfrm>
            <a:off x="3512988" y="613464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A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555AC260-7DBA-3760-8502-6E91CB48BF57}"/>
              </a:ext>
            </a:extLst>
          </p:cNvPr>
          <p:cNvSpPr/>
          <p:nvPr/>
        </p:nvSpPr>
        <p:spPr>
          <a:xfrm>
            <a:off x="2978034" y="6511543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1</a:t>
            </a:r>
            <a:endParaRPr lang="es-US" sz="1400" dirty="0">
              <a:solidFill>
                <a:schemeClr val="tx1"/>
              </a:solidFill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00B43A13-64FA-773F-9674-4411C40DEAD6}"/>
              </a:ext>
            </a:extLst>
          </p:cNvPr>
          <p:cNvSpPr/>
          <p:nvPr/>
        </p:nvSpPr>
        <p:spPr>
          <a:xfrm>
            <a:off x="4548685" y="6519734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2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FBE3C6A5-904C-6771-9D6D-01B142D1975C}"/>
              </a:ext>
            </a:extLst>
          </p:cNvPr>
          <p:cNvSpPr/>
          <p:nvPr/>
        </p:nvSpPr>
        <p:spPr>
          <a:xfrm>
            <a:off x="6215755" y="6541684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3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9A3F3265-9690-C291-1956-ACAD3B64C7E4}"/>
              </a:ext>
            </a:extLst>
          </p:cNvPr>
          <p:cNvSpPr/>
          <p:nvPr/>
        </p:nvSpPr>
        <p:spPr>
          <a:xfrm>
            <a:off x="7915483" y="6566001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4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9544C91C-B50D-8E61-C553-693A0372C7CD}"/>
              </a:ext>
            </a:extLst>
          </p:cNvPr>
          <p:cNvSpPr/>
          <p:nvPr/>
        </p:nvSpPr>
        <p:spPr>
          <a:xfrm>
            <a:off x="9489238" y="6541684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5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9AD3C05E-378A-FB4E-038C-B199EFE1AAF9}"/>
              </a:ext>
            </a:extLst>
          </p:cNvPr>
          <p:cNvSpPr/>
          <p:nvPr/>
        </p:nvSpPr>
        <p:spPr>
          <a:xfrm>
            <a:off x="11064563" y="6514370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6</a:t>
            </a:r>
            <a:endParaRPr lang="es-US" sz="1600" dirty="0">
              <a:solidFill>
                <a:schemeClr val="tx1"/>
              </a:solidFill>
            </a:endParaRP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4BF9DB2E-6E1F-5714-6677-F0F6EDC71EF4}"/>
              </a:ext>
            </a:extLst>
          </p:cNvPr>
          <p:cNvCxnSpPr>
            <a:cxnSpLocks/>
            <a:endCxn id="59" idx="1"/>
          </p:cNvCxnSpPr>
          <p:nvPr/>
        </p:nvCxnSpPr>
        <p:spPr>
          <a:xfrm flipV="1">
            <a:off x="4116369" y="5448822"/>
            <a:ext cx="566590" cy="7568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823CC50-3B39-9CC5-FE9E-34272505B7B4}"/>
              </a:ext>
            </a:extLst>
          </p:cNvPr>
          <p:cNvCxnSpPr>
            <a:cxnSpLocks/>
          </p:cNvCxnSpPr>
          <p:nvPr/>
        </p:nvCxnSpPr>
        <p:spPr>
          <a:xfrm>
            <a:off x="5752867" y="5639304"/>
            <a:ext cx="361021" cy="5574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93479EF8-F9E8-2778-F8E7-0B6D869AD385}"/>
              </a:ext>
            </a:extLst>
          </p:cNvPr>
          <p:cNvCxnSpPr>
            <a:cxnSpLocks/>
            <a:endCxn id="74" idx="1"/>
          </p:cNvCxnSpPr>
          <p:nvPr/>
        </p:nvCxnSpPr>
        <p:spPr>
          <a:xfrm flipV="1">
            <a:off x="7408519" y="5379791"/>
            <a:ext cx="583703" cy="82934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3B730FA5-D5B9-1197-B5F2-BED11767958D}"/>
              </a:ext>
            </a:extLst>
          </p:cNvPr>
          <p:cNvCxnSpPr>
            <a:cxnSpLocks/>
          </p:cNvCxnSpPr>
          <p:nvPr/>
        </p:nvCxnSpPr>
        <p:spPr>
          <a:xfrm>
            <a:off x="9080259" y="5570273"/>
            <a:ext cx="331232" cy="63604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4C56B2BC-1C0A-6317-80E5-40B62AC0C57E}"/>
              </a:ext>
            </a:extLst>
          </p:cNvPr>
          <p:cNvCxnSpPr>
            <a:cxnSpLocks/>
          </p:cNvCxnSpPr>
          <p:nvPr/>
        </p:nvCxnSpPr>
        <p:spPr>
          <a:xfrm flipV="1">
            <a:off x="10644679" y="5466693"/>
            <a:ext cx="318790" cy="74588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7" name="CuadroTexto 56">
            <a:extLst>
              <a:ext uri="{FF2B5EF4-FFF2-40B4-BE49-F238E27FC236}">
                <a16:creationId xmlns:a16="http://schemas.microsoft.com/office/drawing/2014/main" id="{68560895-F6C1-F3E1-F952-0CDBB830F5B7}"/>
              </a:ext>
            </a:extLst>
          </p:cNvPr>
          <p:cNvSpPr txBox="1"/>
          <p:nvPr/>
        </p:nvSpPr>
        <p:spPr>
          <a:xfrm>
            <a:off x="6423001" y="4299754"/>
            <a:ext cx="1463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Nueva lista</a:t>
            </a:r>
            <a:endParaRPr lang="es-US" dirty="0"/>
          </a:p>
        </p:txBody>
      </p:sp>
      <p:sp>
        <p:nvSpPr>
          <p:cNvPr id="58" name="Flecha: a la derecha 57">
            <a:extLst>
              <a:ext uri="{FF2B5EF4-FFF2-40B4-BE49-F238E27FC236}">
                <a16:creationId xmlns:a16="http://schemas.microsoft.com/office/drawing/2014/main" id="{C5A39805-235D-2F4F-6123-C3A5BE6B5A47}"/>
              </a:ext>
            </a:extLst>
          </p:cNvPr>
          <p:cNvSpPr/>
          <p:nvPr/>
        </p:nvSpPr>
        <p:spPr>
          <a:xfrm rot="5400000">
            <a:off x="6889467" y="4690566"/>
            <a:ext cx="493317" cy="418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C9AC8790-6F40-D080-B263-FFD69F07EA51}"/>
              </a:ext>
            </a:extLst>
          </p:cNvPr>
          <p:cNvSpPr/>
          <p:nvPr/>
        </p:nvSpPr>
        <p:spPr>
          <a:xfrm>
            <a:off x="4682959" y="530282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5</a:t>
            </a:r>
            <a:endParaRPr lang="es-US" dirty="0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1134E9CD-531B-9D21-E25F-B0431E62E290}"/>
              </a:ext>
            </a:extLst>
          </p:cNvPr>
          <p:cNvSpPr/>
          <p:nvPr/>
        </p:nvSpPr>
        <p:spPr>
          <a:xfrm>
            <a:off x="5217913" y="530282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3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548F143D-B4F0-CD22-2F84-0014487C8D42}"/>
              </a:ext>
            </a:extLst>
          </p:cNvPr>
          <p:cNvSpPr/>
          <p:nvPr/>
        </p:nvSpPr>
        <p:spPr>
          <a:xfrm>
            <a:off x="4682959" y="5690665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tx1"/>
                </a:solidFill>
              </a:rPr>
              <a:t>A</a:t>
            </a:r>
            <a:endParaRPr lang="es-US" sz="1600" dirty="0">
              <a:solidFill>
                <a:schemeClr val="tx1"/>
              </a:solidFill>
            </a:endParaRPr>
          </a:p>
        </p:txBody>
      </p: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FCFA68DD-E198-F032-8DD8-32709E10CC72}"/>
              </a:ext>
            </a:extLst>
          </p:cNvPr>
          <p:cNvCxnSpPr>
            <a:cxnSpLocks/>
          </p:cNvCxnSpPr>
          <p:nvPr/>
        </p:nvCxnSpPr>
        <p:spPr>
          <a:xfrm>
            <a:off x="7956976" y="6021178"/>
            <a:ext cx="851575" cy="7448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583F4023-D79D-9A99-3848-7DEE3B8A1AA3}"/>
              </a:ext>
            </a:extLst>
          </p:cNvPr>
          <p:cNvCxnSpPr>
            <a:cxnSpLocks/>
          </p:cNvCxnSpPr>
          <p:nvPr/>
        </p:nvCxnSpPr>
        <p:spPr>
          <a:xfrm flipH="1">
            <a:off x="7794733" y="6009131"/>
            <a:ext cx="1112668" cy="7413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ángulo 71">
            <a:extLst>
              <a:ext uri="{FF2B5EF4-FFF2-40B4-BE49-F238E27FC236}">
                <a16:creationId xmlns:a16="http://schemas.microsoft.com/office/drawing/2014/main" id="{D5B46D88-D4D5-5BC1-DEB5-24C8F72F1B1E}"/>
              </a:ext>
            </a:extLst>
          </p:cNvPr>
          <p:cNvSpPr/>
          <p:nvPr/>
        </p:nvSpPr>
        <p:spPr>
          <a:xfrm>
            <a:off x="7136207" y="2190686"/>
            <a:ext cx="105241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tmp</a:t>
            </a:r>
            <a:endParaRPr lang="es-US" dirty="0"/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DAF2384B-94A9-13E8-2C66-0D463254E7E2}"/>
              </a:ext>
            </a:extLst>
          </p:cNvPr>
          <p:cNvSpPr txBox="1"/>
          <p:nvPr/>
        </p:nvSpPr>
        <p:spPr>
          <a:xfrm>
            <a:off x="7158506" y="2562782"/>
            <a:ext cx="10524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  <a:p>
            <a:pPr algn="ctr"/>
            <a:r>
              <a:rPr lang="es-CO" dirty="0"/>
              <a:t>2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4</a:t>
            </a: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8F424661-91F8-5858-6A16-14607ADF994F}"/>
              </a:ext>
            </a:extLst>
          </p:cNvPr>
          <p:cNvSpPr/>
          <p:nvPr/>
        </p:nvSpPr>
        <p:spPr>
          <a:xfrm>
            <a:off x="7992222" y="5233791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40</a:t>
            </a:r>
            <a:endParaRPr lang="es-US" dirty="0"/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F7887206-249A-638C-D8C0-23EB6729A614}"/>
              </a:ext>
            </a:extLst>
          </p:cNvPr>
          <p:cNvSpPr/>
          <p:nvPr/>
        </p:nvSpPr>
        <p:spPr>
          <a:xfrm>
            <a:off x="8527176" y="5233791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5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49944402-25DB-1EA7-7287-656ED6F5279A}"/>
              </a:ext>
            </a:extLst>
          </p:cNvPr>
          <p:cNvSpPr/>
          <p:nvPr/>
        </p:nvSpPr>
        <p:spPr>
          <a:xfrm>
            <a:off x="7992222" y="5621634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tx1"/>
                </a:solidFill>
              </a:rPr>
              <a:t>B</a:t>
            </a:r>
            <a:endParaRPr lang="es-US" sz="1600" dirty="0">
              <a:solidFill>
                <a:schemeClr val="tx1"/>
              </a:solidFill>
            </a:endParaRPr>
          </a:p>
        </p:txBody>
      </p: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49AA1D14-D663-0CDB-302B-608D2774A742}"/>
              </a:ext>
            </a:extLst>
          </p:cNvPr>
          <p:cNvCxnSpPr>
            <a:cxnSpLocks/>
          </p:cNvCxnSpPr>
          <p:nvPr/>
        </p:nvCxnSpPr>
        <p:spPr>
          <a:xfrm>
            <a:off x="4619090" y="6021178"/>
            <a:ext cx="851575" cy="7448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CC6E6073-1807-FC55-6589-4C60B8F10BB0}"/>
              </a:ext>
            </a:extLst>
          </p:cNvPr>
          <p:cNvCxnSpPr>
            <a:cxnSpLocks/>
          </p:cNvCxnSpPr>
          <p:nvPr/>
        </p:nvCxnSpPr>
        <p:spPr>
          <a:xfrm flipH="1">
            <a:off x="4456847" y="6009131"/>
            <a:ext cx="1112668" cy="7413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ángulo 80">
            <a:extLst>
              <a:ext uri="{FF2B5EF4-FFF2-40B4-BE49-F238E27FC236}">
                <a16:creationId xmlns:a16="http://schemas.microsoft.com/office/drawing/2014/main" id="{671E7D19-020B-EC00-61D2-AB95F21A727D}"/>
              </a:ext>
            </a:extLst>
          </p:cNvPr>
          <p:cNvSpPr/>
          <p:nvPr/>
        </p:nvSpPr>
        <p:spPr>
          <a:xfrm>
            <a:off x="11036042" y="5233791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20</a:t>
            </a:r>
            <a:endParaRPr lang="es-US" dirty="0"/>
          </a:p>
        </p:txBody>
      </p:sp>
      <p:sp>
        <p:nvSpPr>
          <p:cNvPr id="82" name="Rectángulo 81">
            <a:extLst>
              <a:ext uri="{FF2B5EF4-FFF2-40B4-BE49-F238E27FC236}">
                <a16:creationId xmlns:a16="http://schemas.microsoft.com/office/drawing/2014/main" id="{0E6A64A2-9A84-4788-92E0-9641A7FCE6BE}"/>
              </a:ext>
            </a:extLst>
          </p:cNvPr>
          <p:cNvSpPr/>
          <p:nvPr/>
        </p:nvSpPr>
        <p:spPr>
          <a:xfrm>
            <a:off x="11570995" y="5233792"/>
            <a:ext cx="611677" cy="2329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err="1">
                <a:solidFill>
                  <a:srgbClr val="FF0000"/>
                </a:solidFill>
              </a:rPr>
              <a:t>Null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83" name="Rectángulo 82">
            <a:extLst>
              <a:ext uri="{FF2B5EF4-FFF2-40B4-BE49-F238E27FC236}">
                <a16:creationId xmlns:a16="http://schemas.microsoft.com/office/drawing/2014/main" id="{10297FB0-F96E-0090-64C2-B91EAB9AD1AC}"/>
              </a:ext>
            </a:extLst>
          </p:cNvPr>
          <p:cNvSpPr/>
          <p:nvPr/>
        </p:nvSpPr>
        <p:spPr>
          <a:xfrm>
            <a:off x="11036042" y="5621634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tx1"/>
                </a:solidFill>
              </a:rPr>
              <a:t>C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85" name="Rectángulo 84">
            <a:extLst>
              <a:ext uri="{FF2B5EF4-FFF2-40B4-BE49-F238E27FC236}">
                <a16:creationId xmlns:a16="http://schemas.microsoft.com/office/drawing/2014/main" id="{1AD830F3-170E-6094-2730-3E0C144D7F44}"/>
              </a:ext>
            </a:extLst>
          </p:cNvPr>
          <p:cNvSpPr/>
          <p:nvPr/>
        </p:nvSpPr>
        <p:spPr>
          <a:xfrm>
            <a:off x="4456846" y="4458380"/>
            <a:ext cx="996895" cy="3073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primero</a:t>
            </a:r>
            <a:endParaRPr lang="es-US" dirty="0">
              <a:solidFill>
                <a:schemeClr val="tx1"/>
              </a:solidFill>
            </a:endParaRPr>
          </a:p>
        </p:txBody>
      </p:sp>
      <p:sp>
        <p:nvSpPr>
          <p:cNvPr id="86" name="Rectángulo 85">
            <a:extLst>
              <a:ext uri="{FF2B5EF4-FFF2-40B4-BE49-F238E27FC236}">
                <a16:creationId xmlns:a16="http://schemas.microsoft.com/office/drawing/2014/main" id="{2D1D0499-4DAF-7468-F7CC-3153761DC5E4}"/>
              </a:ext>
            </a:extLst>
          </p:cNvPr>
          <p:cNvSpPr/>
          <p:nvPr/>
        </p:nvSpPr>
        <p:spPr>
          <a:xfrm>
            <a:off x="8906391" y="4459853"/>
            <a:ext cx="996895" cy="3073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ultimo</a:t>
            </a:r>
            <a:endParaRPr lang="es-US" dirty="0">
              <a:solidFill>
                <a:schemeClr val="tx1"/>
              </a:solidFill>
            </a:endParaRPr>
          </a:p>
        </p:txBody>
      </p:sp>
      <p:cxnSp>
        <p:nvCxnSpPr>
          <p:cNvPr id="88" name="Conector recto de flecha 87">
            <a:extLst>
              <a:ext uri="{FF2B5EF4-FFF2-40B4-BE49-F238E27FC236}">
                <a16:creationId xmlns:a16="http://schemas.microsoft.com/office/drawing/2014/main" id="{C273A2F2-3B3D-393B-4CBD-A7FEF0CF27AC}"/>
              </a:ext>
            </a:extLst>
          </p:cNvPr>
          <p:cNvCxnSpPr>
            <a:stCxn id="85" idx="2"/>
          </p:cNvCxnSpPr>
          <p:nvPr/>
        </p:nvCxnSpPr>
        <p:spPr>
          <a:xfrm flipH="1">
            <a:off x="3384277" y="4765752"/>
            <a:ext cx="1571017" cy="134062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de flecha 89">
            <a:extLst>
              <a:ext uri="{FF2B5EF4-FFF2-40B4-BE49-F238E27FC236}">
                <a16:creationId xmlns:a16="http://schemas.microsoft.com/office/drawing/2014/main" id="{19516A6B-619B-9F14-A145-36C4AC171957}"/>
              </a:ext>
            </a:extLst>
          </p:cNvPr>
          <p:cNvCxnSpPr>
            <a:cxnSpLocks/>
            <a:stCxn id="86" idx="2"/>
          </p:cNvCxnSpPr>
          <p:nvPr/>
        </p:nvCxnSpPr>
        <p:spPr>
          <a:xfrm>
            <a:off x="9404839" y="4767225"/>
            <a:ext cx="2040033" cy="4220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58DCBE7A-4C67-1A6A-28B0-2880400C930A}"/>
              </a:ext>
            </a:extLst>
          </p:cNvPr>
          <p:cNvCxnSpPr>
            <a:cxnSpLocks/>
          </p:cNvCxnSpPr>
          <p:nvPr/>
        </p:nvCxnSpPr>
        <p:spPr>
          <a:xfrm>
            <a:off x="11125712" y="6052708"/>
            <a:ext cx="851575" cy="7448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235A58D4-1EC0-60C2-D90E-2B20C11F40E8}"/>
              </a:ext>
            </a:extLst>
          </p:cNvPr>
          <p:cNvCxnSpPr>
            <a:cxnSpLocks/>
          </p:cNvCxnSpPr>
          <p:nvPr/>
        </p:nvCxnSpPr>
        <p:spPr>
          <a:xfrm flipH="1">
            <a:off x="10963469" y="6040661"/>
            <a:ext cx="1112668" cy="7413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442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6776C63-FE1B-87BE-2F27-6E706576CA42}"/>
              </a:ext>
            </a:extLst>
          </p:cNvPr>
          <p:cNvSpPr txBox="1"/>
          <p:nvPr/>
        </p:nvSpPr>
        <p:spPr>
          <a:xfrm>
            <a:off x="0" y="0"/>
            <a:ext cx="12192000" cy="731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es-ES" sz="1100" b="1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4.  Llenar la siguiente lista doblemente ligada con los siguientes datos y las direcciones Disponibles en Memoria.  Recorrer la lista doblemente ligada resultante de DI Y ID y Realizar la respectiva Prueba de Escritorio</a:t>
            </a:r>
          </a:p>
          <a:p>
            <a:endParaRPr lang="es-US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DD615DC9-5B62-2ED4-6268-26C75FAA0F92}"/>
              </a:ext>
            </a:extLst>
          </p:cNvPr>
          <p:cNvSpPr/>
          <p:nvPr/>
        </p:nvSpPr>
        <p:spPr>
          <a:xfrm>
            <a:off x="2099386" y="538425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01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3944C11-A571-AD28-99AF-68EE99E77AAA}"/>
              </a:ext>
            </a:extLst>
          </p:cNvPr>
          <p:cNvSpPr/>
          <p:nvPr/>
        </p:nvSpPr>
        <p:spPr>
          <a:xfrm>
            <a:off x="2634341" y="538425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20</a:t>
            </a:r>
            <a:endParaRPr lang="es-US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CA44FDE-B157-B8A3-0CCE-6B5E38FD50EF}"/>
              </a:ext>
            </a:extLst>
          </p:cNvPr>
          <p:cNvSpPr/>
          <p:nvPr/>
        </p:nvSpPr>
        <p:spPr>
          <a:xfrm>
            <a:off x="3169295" y="538425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03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0D7BEBB-AF54-63FD-1B73-A265151F78AB}"/>
              </a:ext>
            </a:extLst>
          </p:cNvPr>
          <p:cNvSpPr/>
          <p:nvPr/>
        </p:nvSpPr>
        <p:spPr>
          <a:xfrm>
            <a:off x="4158341" y="54117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02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AB10E69-0A90-1B53-CDD4-A70B06A36606}"/>
              </a:ext>
            </a:extLst>
          </p:cNvPr>
          <p:cNvSpPr/>
          <p:nvPr/>
        </p:nvSpPr>
        <p:spPr>
          <a:xfrm>
            <a:off x="4693296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30</a:t>
            </a:r>
            <a:endParaRPr lang="es-US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4903EB7A-955A-5A96-03BA-16436F680767}"/>
              </a:ext>
            </a:extLst>
          </p:cNvPr>
          <p:cNvSpPr/>
          <p:nvPr/>
        </p:nvSpPr>
        <p:spPr>
          <a:xfrm>
            <a:off x="5228250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04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F4B30833-0D6D-DBC0-1A80-336B1D828FA8}"/>
              </a:ext>
            </a:extLst>
          </p:cNvPr>
          <p:cNvSpPr/>
          <p:nvPr/>
        </p:nvSpPr>
        <p:spPr>
          <a:xfrm>
            <a:off x="6343261" y="532923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03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4AF130B8-E6B1-3A3C-3C6F-AE1D4CF9F9D0}"/>
              </a:ext>
            </a:extLst>
          </p:cNvPr>
          <p:cNvSpPr/>
          <p:nvPr/>
        </p:nvSpPr>
        <p:spPr>
          <a:xfrm>
            <a:off x="6878216" y="53292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C3F267D0-C59D-6E52-11CF-1572F8A1FC5B}"/>
              </a:ext>
            </a:extLst>
          </p:cNvPr>
          <p:cNvSpPr/>
          <p:nvPr/>
        </p:nvSpPr>
        <p:spPr>
          <a:xfrm>
            <a:off x="7413170" y="53292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05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7B40A41C-064D-8F86-1C12-70A22D326262}"/>
              </a:ext>
            </a:extLst>
          </p:cNvPr>
          <p:cNvSpPr/>
          <p:nvPr/>
        </p:nvSpPr>
        <p:spPr>
          <a:xfrm>
            <a:off x="8448868" y="542254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04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6899D757-0DC3-BC2C-9656-45B8A3DAD8F5}"/>
              </a:ext>
            </a:extLst>
          </p:cNvPr>
          <p:cNvSpPr/>
          <p:nvPr/>
        </p:nvSpPr>
        <p:spPr>
          <a:xfrm>
            <a:off x="8983823" y="542254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50</a:t>
            </a:r>
            <a:endParaRPr lang="es-US" dirty="0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BC6EDE34-4E21-2965-A00B-81E14921450D}"/>
              </a:ext>
            </a:extLst>
          </p:cNvPr>
          <p:cNvSpPr/>
          <p:nvPr/>
        </p:nvSpPr>
        <p:spPr>
          <a:xfrm>
            <a:off x="9518777" y="542254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06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1DE13667-C5CC-0645-78D9-232C53D0BDFA}"/>
              </a:ext>
            </a:extLst>
          </p:cNvPr>
          <p:cNvSpPr/>
          <p:nvPr/>
        </p:nvSpPr>
        <p:spPr>
          <a:xfrm>
            <a:off x="10556036" y="54117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05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FE90D1A-0FC0-F67C-CC9C-AA719E725ED6}"/>
              </a:ext>
            </a:extLst>
          </p:cNvPr>
          <p:cNvSpPr/>
          <p:nvPr/>
        </p:nvSpPr>
        <p:spPr>
          <a:xfrm>
            <a:off x="11090991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60</a:t>
            </a:r>
            <a:endParaRPr lang="es-US" dirty="0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FEAC4C26-CDD6-425E-2FE5-EA0F7AE4EFDB}"/>
              </a:ext>
            </a:extLst>
          </p:cNvPr>
          <p:cNvSpPr/>
          <p:nvPr/>
        </p:nvSpPr>
        <p:spPr>
          <a:xfrm>
            <a:off x="11625945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7DF752CD-77C9-F2A7-39F6-A9ECF036981D}"/>
              </a:ext>
            </a:extLst>
          </p:cNvPr>
          <p:cNvSpPr/>
          <p:nvPr/>
        </p:nvSpPr>
        <p:spPr>
          <a:xfrm>
            <a:off x="26428" y="54117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EB3C320A-B033-F7B6-5AAF-24ED56A7E6C7}"/>
              </a:ext>
            </a:extLst>
          </p:cNvPr>
          <p:cNvSpPr/>
          <p:nvPr/>
        </p:nvSpPr>
        <p:spPr>
          <a:xfrm>
            <a:off x="569167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  <a:endParaRPr lang="es-US" dirty="0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7D921DAE-7F32-740E-C3AC-CBFDC704DF5B}"/>
              </a:ext>
            </a:extLst>
          </p:cNvPr>
          <p:cNvSpPr/>
          <p:nvPr/>
        </p:nvSpPr>
        <p:spPr>
          <a:xfrm>
            <a:off x="1104121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02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6D0AFA81-4F5B-07EC-4F29-7D2B2C54FAC6}"/>
              </a:ext>
            </a:extLst>
          </p:cNvPr>
          <p:cNvSpPr/>
          <p:nvPr/>
        </p:nvSpPr>
        <p:spPr>
          <a:xfrm>
            <a:off x="569167" y="918077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01</a:t>
            </a:r>
            <a:endParaRPr lang="es-US" sz="1400" dirty="0">
              <a:solidFill>
                <a:schemeClr val="tx1"/>
              </a:solidFill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25678A17-B0FB-5315-2087-984E27385EA6}"/>
              </a:ext>
            </a:extLst>
          </p:cNvPr>
          <p:cNvSpPr/>
          <p:nvPr/>
        </p:nvSpPr>
        <p:spPr>
          <a:xfrm>
            <a:off x="2634341" y="926268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02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2D2BDBDD-BEC5-14AE-548A-27683ECCE49F}"/>
              </a:ext>
            </a:extLst>
          </p:cNvPr>
          <p:cNvSpPr/>
          <p:nvPr/>
        </p:nvSpPr>
        <p:spPr>
          <a:xfrm>
            <a:off x="4693294" y="948218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03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6F05AA4-FCBF-7D69-C556-8D3C345CAC11}"/>
              </a:ext>
            </a:extLst>
          </p:cNvPr>
          <p:cNvSpPr/>
          <p:nvPr/>
        </p:nvSpPr>
        <p:spPr>
          <a:xfrm>
            <a:off x="6878214" y="972535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04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58F4FF8B-5B48-32CD-899B-F610B0769E95}"/>
              </a:ext>
            </a:extLst>
          </p:cNvPr>
          <p:cNvSpPr/>
          <p:nvPr/>
        </p:nvSpPr>
        <p:spPr>
          <a:xfrm>
            <a:off x="8983821" y="948218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05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FB27682D-6D09-F1A0-0F0B-09E340C2FD7F}"/>
              </a:ext>
            </a:extLst>
          </p:cNvPr>
          <p:cNvSpPr/>
          <p:nvPr/>
        </p:nvSpPr>
        <p:spPr>
          <a:xfrm>
            <a:off x="11090991" y="920904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06</a:t>
            </a:r>
            <a:endParaRPr lang="es-US" sz="1600" dirty="0">
              <a:solidFill>
                <a:schemeClr val="tx1"/>
              </a:solidFill>
            </a:endParaRP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796A486A-F1C8-9A18-7818-29C8AFC97651}"/>
              </a:ext>
            </a:extLst>
          </p:cNvPr>
          <p:cNvCxnSpPr>
            <a:cxnSpLocks/>
          </p:cNvCxnSpPr>
          <p:nvPr/>
        </p:nvCxnSpPr>
        <p:spPr>
          <a:xfrm>
            <a:off x="1707502" y="612232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6C2A04E2-E413-699B-571E-6F3577B6188E}"/>
              </a:ext>
            </a:extLst>
          </p:cNvPr>
          <p:cNvCxnSpPr>
            <a:cxnSpLocks/>
          </p:cNvCxnSpPr>
          <p:nvPr/>
        </p:nvCxnSpPr>
        <p:spPr>
          <a:xfrm flipH="1">
            <a:off x="1688840" y="768935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73621C3E-64A4-08B2-649A-D40BC93767F5}"/>
              </a:ext>
            </a:extLst>
          </p:cNvPr>
          <p:cNvCxnSpPr>
            <a:cxnSpLocks/>
          </p:cNvCxnSpPr>
          <p:nvPr/>
        </p:nvCxnSpPr>
        <p:spPr>
          <a:xfrm>
            <a:off x="3751680" y="596409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84DF9FAB-7085-CBE6-ABA0-830685082D63}"/>
              </a:ext>
            </a:extLst>
          </p:cNvPr>
          <p:cNvCxnSpPr>
            <a:cxnSpLocks/>
          </p:cNvCxnSpPr>
          <p:nvPr/>
        </p:nvCxnSpPr>
        <p:spPr>
          <a:xfrm flipH="1">
            <a:off x="3733018" y="753112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FE5CD0E9-B2B0-578A-1D3B-17B44A40D7CC}"/>
              </a:ext>
            </a:extLst>
          </p:cNvPr>
          <p:cNvCxnSpPr>
            <a:cxnSpLocks/>
          </p:cNvCxnSpPr>
          <p:nvPr/>
        </p:nvCxnSpPr>
        <p:spPr>
          <a:xfrm>
            <a:off x="5915605" y="615670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3D72052-33F4-D124-620B-AF0897B104AA}"/>
              </a:ext>
            </a:extLst>
          </p:cNvPr>
          <p:cNvCxnSpPr>
            <a:cxnSpLocks/>
          </p:cNvCxnSpPr>
          <p:nvPr/>
        </p:nvCxnSpPr>
        <p:spPr>
          <a:xfrm flipH="1">
            <a:off x="5896943" y="772373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C6824C97-DD51-A1C0-DEB9-73FC141BA78D}"/>
              </a:ext>
            </a:extLst>
          </p:cNvPr>
          <p:cNvCxnSpPr>
            <a:cxnSpLocks/>
          </p:cNvCxnSpPr>
          <p:nvPr/>
        </p:nvCxnSpPr>
        <p:spPr>
          <a:xfrm>
            <a:off x="5886058" y="615670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6BAEE63C-BDF2-C6C4-116E-54247A4BE773}"/>
              </a:ext>
            </a:extLst>
          </p:cNvPr>
          <p:cNvCxnSpPr>
            <a:cxnSpLocks/>
          </p:cNvCxnSpPr>
          <p:nvPr/>
        </p:nvCxnSpPr>
        <p:spPr>
          <a:xfrm flipH="1">
            <a:off x="5867396" y="772373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188DF90E-CAB4-136E-5608-7F839A9028D0}"/>
              </a:ext>
            </a:extLst>
          </p:cNvPr>
          <p:cNvCxnSpPr>
            <a:cxnSpLocks/>
          </p:cNvCxnSpPr>
          <p:nvPr/>
        </p:nvCxnSpPr>
        <p:spPr>
          <a:xfrm>
            <a:off x="7991669" y="605975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4D6D5332-7A99-9FB5-B36F-5C064800DF34}"/>
              </a:ext>
            </a:extLst>
          </p:cNvPr>
          <p:cNvCxnSpPr>
            <a:cxnSpLocks/>
          </p:cNvCxnSpPr>
          <p:nvPr/>
        </p:nvCxnSpPr>
        <p:spPr>
          <a:xfrm flipH="1">
            <a:off x="7973007" y="762678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695EF65E-CD35-12C7-5834-2ABE0DE50AD9}"/>
              </a:ext>
            </a:extLst>
          </p:cNvPr>
          <p:cNvCxnSpPr>
            <a:cxnSpLocks/>
          </p:cNvCxnSpPr>
          <p:nvPr/>
        </p:nvCxnSpPr>
        <p:spPr>
          <a:xfrm>
            <a:off x="10139262" y="619109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CA11158B-D398-09DB-7035-43B9BB82041B}"/>
              </a:ext>
            </a:extLst>
          </p:cNvPr>
          <p:cNvCxnSpPr>
            <a:cxnSpLocks/>
          </p:cNvCxnSpPr>
          <p:nvPr/>
        </p:nvCxnSpPr>
        <p:spPr>
          <a:xfrm flipH="1">
            <a:off x="10120600" y="775812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n 61">
            <a:extLst>
              <a:ext uri="{FF2B5EF4-FFF2-40B4-BE49-F238E27FC236}">
                <a16:creationId xmlns:a16="http://schemas.microsoft.com/office/drawing/2014/main" id="{91995FBC-F2DD-CEFD-EBD3-8961A5599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" y="1260976"/>
            <a:ext cx="2781541" cy="2408129"/>
          </a:xfrm>
          <a:prstGeom prst="rect">
            <a:avLst/>
          </a:prstGeom>
        </p:spPr>
      </p:pic>
      <p:sp>
        <p:nvSpPr>
          <p:cNvPr id="65" name="Rectángulo 64">
            <a:extLst>
              <a:ext uri="{FF2B5EF4-FFF2-40B4-BE49-F238E27FC236}">
                <a16:creationId xmlns:a16="http://schemas.microsoft.com/office/drawing/2014/main" id="{BB18BA6E-AC84-A36C-DBEA-8BCD7297A5C7}"/>
              </a:ext>
            </a:extLst>
          </p:cNvPr>
          <p:cNvSpPr/>
          <p:nvPr/>
        </p:nvSpPr>
        <p:spPr>
          <a:xfrm>
            <a:off x="102636" y="3779870"/>
            <a:ext cx="66247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dato</a:t>
            </a:r>
            <a:endParaRPr lang="es-US" dirty="0"/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BD8FD5BB-70B2-3784-198C-59ED55D463E2}"/>
              </a:ext>
            </a:extLst>
          </p:cNvPr>
          <p:cNvSpPr/>
          <p:nvPr/>
        </p:nvSpPr>
        <p:spPr>
          <a:xfrm>
            <a:off x="883296" y="3779560"/>
            <a:ext cx="66247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aux</a:t>
            </a:r>
            <a:endParaRPr lang="es-US" dirty="0"/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A573B2A0-961B-1853-E72D-762762F5DE23}"/>
              </a:ext>
            </a:extLst>
          </p:cNvPr>
          <p:cNvSpPr/>
          <p:nvPr/>
        </p:nvSpPr>
        <p:spPr>
          <a:xfrm>
            <a:off x="1707502" y="3779560"/>
            <a:ext cx="66247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LI</a:t>
            </a:r>
            <a:endParaRPr lang="es-US" dirty="0"/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ABB6963F-0219-1FD6-8121-5AC7F12BE7C0}"/>
              </a:ext>
            </a:extLst>
          </p:cNvPr>
          <p:cNvSpPr/>
          <p:nvPr/>
        </p:nvSpPr>
        <p:spPr>
          <a:xfrm>
            <a:off x="4550220" y="3779560"/>
            <a:ext cx="662473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LD</a:t>
            </a:r>
            <a:endParaRPr lang="es-US" dirty="0"/>
          </a:p>
        </p:txBody>
      </p:sp>
      <p:sp>
        <p:nvSpPr>
          <p:cNvPr id="69" name="Rectángulo 68">
            <a:extLst>
              <a:ext uri="{FF2B5EF4-FFF2-40B4-BE49-F238E27FC236}">
                <a16:creationId xmlns:a16="http://schemas.microsoft.com/office/drawing/2014/main" id="{E6641422-4D3B-5FF9-243C-87FE5BFB22AD}"/>
              </a:ext>
            </a:extLst>
          </p:cNvPr>
          <p:cNvSpPr/>
          <p:nvPr/>
        </p:nvSpPr>
        <p:spPr>
          <a:xfrm>
            <a:off x="3446874" y="3779560"/>
            <a:ext cx="882530" cy="3567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primero</a:t>
            </a:r>
            <a:endParaRPr lang="es-US" sz="1600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CBDFAC06-F5C4-66F5-2F8A-DF2F02589C58}"/>
              </a:ext>
            </a:extLst>
          </p:cNvPr>
          <p:cNvSpPr txBox="1"/>
          <p:nvPr/>
        </p:nvSpPr>
        <p:spPr>
          <a:xfrm>
            <a:off x="102636" y="4208106"/>
            <a:ext cx="6624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pPr algn="ctr"/>
            <a:r>
              <a:rPr lang="es-ES" dirty="0"/>
              <a:t>10</a:t>
            </a:r>
          </a:p>
          <a:p>
            <a:pPr algn="ctr"/>
            <a:r>
              <a:rPr lang="es-ES" dirty="0"/>
              <a:t>30</a:t>
            </a:r>
          </a:p>
          <a:p>
            <a:pPr algn="ctr"/>
            <a:r>
              <a:rPr lang="es-ES" dirty="0"/>
              <a:t>50</a:t>
            </a:r>
          </a:p>
          <a:p>
            <a:pPr algn="ctr"/>
            <a:r>
              <a:rPr lang="es-ES" dirty="0"/>
              <a:t>70</a:t>
            </a:r>
          </a:p>
          <a:p>
            <a:pPr algn="ctr"/>
            <a:r>
              <a:rPr lang="es-ES" dirty="0"/>
              <a:t>60</a:t>
            </a:r>
          </a:p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D6CC190C-BEC3-B3D5-2AB9-3E73FF5F01DC}"/>
              </a:ext>
            </a:extLst>
          </p:cNvPr>
          <p:cNvSpPr txBox="1"/>
          <p:nvPr/>
        </p:nvSpPr>
        <p:spPr>
          <a:xfrm>
            <a:off x="883296" y="4208106"/>
            <a:ext cx="5722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pPr algn="ctr"/>
            <a:r>
              <a:rPr lang="es-ES" dirty="0"/>
              <a:t>01</a:t>
            </a:r>
          </a:p>
          <a:p>
            <a:pPr algn="ctr"/>
            <a:r>
              <a:rPr lang="es-ES" dirty="0"/>
              <a:t>02</a:t>
            </a:r>
          </a:p>
          <a:p>
            <a:pPr algn="ctr"/>
            <a:r>
              <a:rPr lang="es-ES" dirty="0"/>
              <a:t>03</a:t>
            </a:r>
          </a:p>
          <a:p>
            <a:pPr algn="ctr"/>
            <a:r>
              <a:rPr lang="es-ES" dirty="0"/>
              <a:t>04</a:t>
            </a:r>
          </a:p>
          <a:p>
            <a:pPr algn="ctr"/>
            <a:r>
              <a:rPr lang="es-ES" dirty="0"/>
              <a:t>05</a:t>
            </a:r>
          </a:p>
          <a:p>
            <a:pPr algn="ctr"/>
            <a:r>
              <a:rPr lang="es-ES" dirty="0"/>
              <a:t>06</a:t>
            </a:r>
            <a:endParaRPr lang="es-US" dirty="0"/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5D859AB-08E8-FAE8-115A-DD66366B3FFC}"/>
              </a:ext>
            </a:extLst>
          </p:cNvPr>
          <p:cNvSpPr txBox="1"/>
          <p:nvPr/>
        </p:nvSpPr>
        <p:spPr>
          <a:xfrm>
            <a:off x="1707502" y="4208106"/>
            <a:ext cx="6624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/>
              <a:t>01</a:t>
            </a:r>
          </a:p>
          <a:p>
            <a:pPr algn="ctr"/>
            <a:r>
              <a:rPr lang="es-ES" dirty="0"/>
              <a:t>02</a:t>
            </a:r>
          </a:p>
          <a:p>
            <a:pPr algn="ctr"/>
            <a:r>
              <a:rPr lang="es-ES" dirty="0"/>
              <a:t>03</a:t>
            </a:r>
          </a:p>
          <a:p>
            <a:pPr algn="ctr"/>
            <a:r>
              <a:rPr lang="es-ES" dirty="0"/>
              <a:t>04</a:t>
            </a:r>
          </a:p>
          <a:p>
            <a:pPr algn="ctr"/>
            <a:r>
              <a:rPr lang="es-ES" dirty="0"/>
              <a:t>05</a:t>
            </a:r>
          </a:p>
          <a:p>
            <a:endParaRPr lang="es-US" dirty="0"/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B4693B48-4556-F0EC-06B3-98F56EBF2589}"/>
              </a:ext>
            </a:extLst>
          </p:cNvPr>
          <p:cNvSpPr txBox="1"/>
          <p:nvPr/>
        </p:nvSpPr>
        <p:spPr>
          <a:xfrm>
            <a:off x="4550220" y="4201014"/>
            <a:ext cx="6624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 err="1"/>
              <a:t>Null</a:t>
            </a:r>
            <a:endParaRPr lang="es-US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098B3597-2E28-5D2C-AD26-0E9D75D6B19A}"/>
              </a:ext>
            </a:extLst>
          </p:cNvPr>
          <p:cNvSpPr txBox="1"/>
          <p:nvPr/>
        </p:nvSpPr>
        <p:spPr>
          <a:xfrm>
            <a:off x="3446874" y="4208106"/>
            <a:ext cx="88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/>
              <a:t>01</a:t>
            </a:r>
            <a:endParaRPr lang="es-US" dirty="0"/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458ED686-3C17-FFC1-BF07-31E20755E9B5}"/>
              </a:ext>
            </a:extLst>
          </p:cNvPr>
          <p:cNvSpPr/>
          <p:nvPr/>
        </p:nvSpPr>
        <p:spPr>
          <a:xfrm>
            <a:off x="2447721" y="3779560"/>
            <a:ext cx="882530" cy="3480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ultimo</a:t>
            </a:r>
            <a:endParaRPr lang="es-US" sz="1600" dirty="0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EAABFC3D-429C-C97C-BECE-00068D0D4315}"/>
              </a:ext>
            </a:extLst>
          </p:cNvPr>
          <p:cNvSpPr txBox="1"/>
          <p:nvPr/>
        </p:nvSpPr>
        <p:spPr>
          <a:xfrm>
            <a:off x="2460932" y="4232922"/>
            <a:ext cx="8568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/>
              <a:t>01</a:t>
            </a:r>
          </a:p>
          <a:p>
            <a:pPr algn="ctr"/>
            <a:r>
              <a:rPr lang="es-ES" dirty="0"/>
              <a:t>02</a:t>
            </a:r>
          </a:p>
          <a:p>
            <a:pPr algn="ctr"/>
            <a:r>
              <a:rPr lang="es-ES" dirty="0"/>
              <a:t>03</a:t>
            </a:r>
          </a:p>
          <a:p>
            <a:pPr algn="ctr"/>
            <a:r>
              <a:rPr lang="es-ES" dirty="0"/>
              <a:t>04</a:t>
            </a:r>
          </a:p>
          <a:p>
            <a:pPr algn="ctr"/>
            <a:r>
              <a:rPr lang="es-ES" dirty="0"/>
              <a:t>05</a:t>
            </a:r>
          </a:p>
          <a:p>
            <a:pPr algn="ctr"/>
            <a:r>
              <a:rPr lang="es-ES" dirty="0"/>
              <a:t>06</a:t>
            </a:r>
            <a:endParaRPr lang="es-US" dirty="0"/>
          </a:p>
        </p:txBody>
      </p: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2BF46F81-F99B-F0B7-3D84-CC9160D6F0C1}"/>
              </a:ext>
            </a:extLst>
          </p:cNvPr>
          <p:cNvCxnSpPr/>
          <p:nvPr/>
        </p:nvCxnSpPr>
        <p:spPr>
          <a:xfrm>
            <a:off x="102636" y="4482174"/>
            <a:ext cx="511005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822C97C8-5000-099E-6CA3-3E496EBD2241}"/>
              </a:ext>
            </a:extLst>
          </p:cNvPr>
          <p:cNvCxnSpPr/>
          <p:nvPr/>
        </p:nvCxnSpPr>
        <p:spPr>
          <a:xfrm>
            <a:off x="118191" y="4814378"/>
            <a:ext cx="511005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70EEA38F-6AA7-1E84-3765-BCD839021333}"/>
              </a:ext>
            </a:extLst>
          </p:cNvPr>
          <p:cNvCxnSpPr/>
          <p:nvPr/>
        </p:nvCxnSpPr>
        <p:spPr>
          <a:xfrm>
            <a:off x="133733" y="5063782"/>
            <a:ext cx="511005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85E2C0CF-46FF-D83B-5E09-BBB1043938C9}"/>
              </a:ext>
            </a:extLst>
          </p:cNvPr>
          <p:cNvCxnSpPr/>
          <p:nvPr/>
        </p:nvCxnSpPr>
        <p:spPr>
          <a:xfrm>
            <a:off x="133734" y="5362359"/>
            <a:ext cx="511005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E869249D-A0D8-1D80-2FF2-4EF410131A86}"/>
              </a:ext>
            </a:extLst>
          </p:cNvPr>
          <p:cNvCxnSpPr/>
          <p:nvPr/>
        </p:nvCxnSpPr>
        <p:spPr>
          <a:xfrm>
            <a:off x="124402" y="5604959"/>
            <a:ext cx="511005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000949E0-26E9-B48F-A56C-97CDEB6817DC}"/>
              </a:ext>
            </a:extLst>
          </p:cNvPr>
          <p:cNvCxnSpPr/>
          <p:nvPr/>
        </p:nvCxnSpPr>
        <p:spPr>
          <a:xfrm>
            <a:off x="124402" y="5912870"/>
            <a:ext cx="511005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9C39F120-19C1-B0C6-AE4B-CF122D89AF7B}"/>
              </a:ext>
            </a:extLst>
          </p:cNvPr>
          <p:cNvSpPr/>
          <p:nvPr/>
        </p:nvSpPr>
        <p:spPr>
          <a:xfrm>
            <a:off x="2099386" y="537762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01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83D7AB8-D306-4D5F-C07A-51C94AE73817}"/>
              </a:ext>
            </a:extLst>
          </p:cNvPr>
          <p:cNvSpPr/>
          <p:nvPr/>
        </p:nvSpPr>
        <p:spPr>
          <a:xfrm>
            <a:off x="2634341" y="53776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30</a:t>
            </a:r>
            <a:endParaRPr lang="es-U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4C494B0-252A-D343-A7BC-5E2B87FED488}"/>
              </a:ext>
            </a:extLst>
          </p:cNvPr>
          <p:cNvSpPr/>
          <p:nvPr/>
        </p:nvSpPr>
        <p:spPr>
          <a:xfrm>
            <a:off x="3169295" y="537762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03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77959C1-B6A4-AA02-645C-9BA8EC3D273E}"/>
              </a:ext>
            </a:extLst>
          </p:cNvPr>
          <p:cNvSpPr/>
          <p:nvPr/>
        </p:nvSpPr>
        <p:spPr>
          <a:xfrm>
            <a:off x="4158341" y="540513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02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C8FDD75-C9DA-4595-FF24-9B82D47CAEC6}"/>
              </a:ext>
            </a:extLst>
          </p:cNvPr>
          <p:cNvSpPr/>
          <p:nvPr/>
        </p:nvSpPr>
        <p:spPr>
          <a:xfrm>
            <a:off x="4693296" y="54051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50</a:t>
            </a:r>
            <a:endParaRPr lang="es-U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B72974A-CE69-1618-0916-A93D8C978B76}"/>
              </a:ext>
            </a:extLst>
          </p:cNvPr>
          <p:cNvSpPr/>
          <p:nvPr/>
        </p:nvSpPr>
        <p:spPr>
          <a:xfrm>
            <a:off x="5228250" y="54051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04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F610702-A26D-D2B5-7906-0CEC167D3818}"/>
              </a:ext>
            </a:extLst>
          </p:cNvPr>
          <p:cNvSpPr/>
          <p:nvPr/>
        </p:nvSpPr>
        <p:spPr>
          <a:xfrm>
            <a:off x="6343261" y="532260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03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67C2A4BB-115E-6513-BE18-4A7D60B8AC82}"/>
              </a:ext>
            </a:extLst>
          </p:cNvPr>
          <p:cNvSpPr/>
          <p:nvPr/>
        </p:nvSpPr>
        <p:spPr>
          <a:xfrm>
            <a:off x="6878216" y="532260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70</a:t>
            </a:r>
            <a:endParaRPr lang="es-US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27CA1F4-9143-F3B9-42B0-4443CC651FFB}"/>
              </a:ext>
            </a:extLst>
          </p:cNvPr>
          <p:cNvSpPr/>
          <p:nvPr/>
        </p:nvSpPr>
        <p:spPr>
          <a:xfrm>
            <a:off x="7413170" y="532260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05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EC4FB908-775B-F3BD-30D7-9AEA20AC3E60}"/>
              </a:ext>
            </a:extLst>
          </p:cNvPr>
          <p:cNvSpPr/>
          <p:nvPr/>
        </p:nvSpPr>
        <p:spPr>
          <a:xfrm>
            <a:off x="8448868" y="541591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04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5522EF0-3F9F-5993-03FC-66853FBC0884}"/>
              </a:ext>
            </a:extLst>
          </p:cNvPr>
          <p:cNvSpPr/>
          <p:nvPr/>
        </p:nvSpPr>
        <p:spPr>
          <a:xfrm>
            <a:off x="8983823" y="541591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60</a:t>
            </a:r>
            <a:endParaRPr lang="es-US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E83923B-B400-AD7B-AAE1-5E69BD887B70}"/>
              </a:ext>
            </a:extLst>
          </p:cNvPr>
          <p:cNvSpPr/>
          <p:nvPr/>
        </p:nvSpPr>
        <p:spPr>
          <a:xfrm>
            <a:off x="9518777" y="541591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06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C2631F5D-2365-27C6-7F5B-C88F7FE4774C}"/>
              </a:ext>
            </a:extLst>
          </p:cNvPr>
          <p:cNvSpPr/>
          <p:nvPr/>
        </p:nvSpPr>
        <p:spPr>
          <a:xfrm>
            <a:off x="10556036" y="540513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05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96BFA0C4-3CB9-8318-D934-3081104D5F4C}"/>
              </a:ext>
            </a:extLst>
          </p:cNvPr>
          <p:cNvSpPr/>
          <p:nvPr/>
        </p:nvSpPr>
        <p:spPr>
          <a:xfrm>
            <a:off x="11090991" y="54051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6CB302A7-3FD3-6187-7203-A9A78A8C809B}"/>
              </a:ext>
            </a:extLst>
          </p:cNvPr>
          <p:cNvSpPr/>
          <p:nvPr/>
        </p:nvSpPr>
        <p:spPr>
          <a:xfrm>
            <a:off x="26428" y="540513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44F338C5-7476-B0AF-65D7-6416C184E3ED}"/>
              </a:ext>
            </a:extLst>
          </p:cNvPr>
          <p:cNvSpPr/>
          <p:nvPr/>
        </p:nvSpPr>
        <p:spPr>
          <a:xfrm>
            <a:off x="569167" y="54051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  <a:endParaRPr lang="es-US" dirty="0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063DCEFC-021E-ED38-C534-3713A053F46D}"/>
              </a:ext>
            </a:extLst>
          </p:cNvPr>
          <p:cNvSpPr/>
          <p:nvPr/>
        </p:nvSpPr>
        <p:spPr>
          <a:xfrm>
            <a:off x="1104121" y="54051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02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E4FF7F11-5A96-4AF0-63AB-3373CA073138}"/>
              </a:ext>
            </a:extLst>
          </p:cNvPr>
          <p:cNvSpPr/>
          <p:nvPr/>
        </p:nvSpPr>
        <p:spPr>
          <a:xfrm>
            <a:off x="569167" y="917414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01</a:t>
            </a:r>
            <a:endParaRPr lang="es-US" sz="1400" dirty="0">
              <a:solidFill>
                <a:schemeClr val="tx1"/>
              </a:solidFill>
            </a:endParaRP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EED4119B-5B31-65DD-D839-396C86C78625}"/>
              </a:ext>
            </a:extLst>
          </p:cNvPr>
          <p:cNvSpPr/>
          <p:nvPr/>
        </p:nvSpPr>
        <p:spPr>
          <a:xfrm>
            <a:off x="2634341" y="925605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02</a:t>
            </a:r>
            <a:endParaRPr lang="es-US" sz="1600" dirty="0">
              <a:solidFill>
                <a:schemeClr val="tx1"/>
              </a:solidFill>
            </a:endParaRP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0F020E95-4B9B-2C6F-7693-E6B740B5CB7C}"/>
              </a:ext>
            </a:extLst>
          </p:cNvPr>
          <p:cNvCxnSpPr>
            <a:cxnSpLocks/>
          </p:cNvCxnSpPr>
          <p:nvPr/>
        </p:nvCxnSpPr>
        <p:spPr>
          <a:xfrm>
            <a:off x="1707502" y="611569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68B6763A-40C4-5055-71B6-ED0E6427D51D}"/>
              </a:ext>
            </a:extLst>
          </p:cNvPr>
          <p:cNvCxnSpPr>
            <a:cxnSpLocks/>
          </p:cNvCxnSpPr>
          <p:nvPr/>
        </p:nvCxnSpPr>
        <p:spPr>
          <a:xfrm flipH="1">
            <a:off x="1688840" y="768272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7514A30D-473D-6365-E90B-33ACC483E265}"/>
              </a:ext>
            </a:extLst>
          </p:cNvPr>
          <p:cNvCxnSpPr>
            <a:cxnSpLocks/>
          </p:cNvCxnSpPr>
          <p:nvPr/>
        </p:nvCxnSpPr>
        <p:spPr>
          <a:xfrm>
            <a:off x="3751680" y="595746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85FF9276-147E-5160-F372-BBA7B2DC3948}"/>
              </a:ext>
            </a:extLst>
          </p:cNvPr>
          <p:cNvCxnSpPr>
            <a:cxnSpLocks/>
          </p:cNvCxnSpPr>
          <p:nvPr/>
        </p:nvCxnSpPr>
        <p:spPr>
          <a:xfrm flipH="1">
            <a:off x="3733018" y="752449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4A40517A-6B27-0E43-050E-6DC9D50F468C}"/>
              </a:ext>
            </a:extLst>
          </p:cNvPr>
          <p:cNvCxnSpPr>
            <a:cxnSpLocks/>
          </p:cNvCxnSpPr>
          <p:nvPr/>
        </p:nvCxnSpPr>
        <p:spPr>
          <a:xfrm>
            <a:off x="5915605" y="615007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A12EB2C0-71E9-CC31-CDC0-BF681677688F}"/>
              </a:ext>
            </a:extLst>
          </p:cNvPr>
          <p:cNvCxnSpPr>
            <a:cxnSpLocks/>
          </p:cNvCxnSpPr>
          <p:nvPr/>
        </p:nvCxnSpPr>
        <p:spPr>
          <a:xfrm flipH="1">
            <a:off x="5896943" y="771710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32461AE0-BA2E-684A-25B7-430FC09685B6}"/>
              </a:ext>
            </a:extLst>
          </p:cNvPr>
          <p:cNvCxnSpPr>
            <a:cxnSpLocks/>
          </p:cNvCxnSpPr>
          <p:nvPr/>
        </p:nvCxnSpPr>
        <p:spPr>
          <a:xfrm>
            <a:off x="5886058" y="615007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2BF1F03E-D5AF-2F61-D609-7883835DC9BD}"/>
              </a:ext>
            </a:extLst>
          </p:cNvPr>
          <p:cNvCxnSpPr>
            <a:cxnSpLocks/>
          </p:cNvCxnSpPr>
          <p:nvPr/>
        </p:nvCxnSpPr>
        <p:spPr>
          <a:xfrm flipH="1">
            <a:off x="5867396" y="771710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7F43F740-F87A-6343-1441-0A9EFD3B88C9}"/>
              </a:ext>
            </a:extLst>
          </p:cNvPr>
          <p:cNvCxnSpPr>
            <a:cxnSpLocks/>
          </p:cNvCxnSpPr>
          <p:nvPr/>
        </p:nvCxnSpPr>
        <p:spPr>
          <a:xfrm>
            <a:off x="7991669" y="605312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889CA17D-6416-8D90-29CA-4D6A6E5097E7}"/>
              </a:ext>
            </a:extLst>
          </p:cNvPr>
          <p:cNvCxnSpPr>
            <a:cxnSpLocks/>
          </p:cNvCxnSpPr>
          <p:nvPr/>
        </p:nvCxnSpPr>
        <p:spPr>
          <a:xfrm flipH="1">
            <a:off x="7973007" y="762015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de flecha 87">
            <a:extLst>
              <a:ext uri="{FF2B5EF4-FFF2-40B4-BE49-F238E27FC236}">
                <a16:creationId xmlns:a16="http://schemas.microsoft.com/office/drawing/2014/main" id="{79A190AA-4FAC-3DBB-2199-F7C4D3F5E93B}"/>
              </a:ext>
            </a:extLst>
          </p:cNvPr>
          <p:cNvCxnSpPr>
            <a:cxnSpLocks/>
          </p:cNvCxnSpPr>
          <p:nvPr/>
        </p:nvCxnSpPr>
        <p:spPr>
          <a:xfrm>
            <a:off x="10139262" y="618446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Conector recto de flecha 88">
            <a:extLst>
              <a:ext uri="{FF2B5EF4-FFF2-40B4-BE49-F238E27FC236}">
                <a16:creationId xmlns:a16="http://schemas.microsoft.com/office/drawing/2014/main" id="{450D4AF4-FDFD-6566-5846-0AF60A9C12A5}"/>
              </a:ext>
            </a:extLst>
          </p:cNvPr>
          <p:cNvCxnSpPr>
            <a:cxnSpLocks/>
          </p:cNvCxnSpPr>
          <p:nvPr/>
        </p:nvCxnSpPr>
        <p:spPr>
          <a:xfrm flipH="1">
            <a:off x="10120600" y="775149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Imagen 115">
            <a:extLst>
              <a:ext uri="{FF2B5EF4-FFF2-40B4-BE49-F238E27FC236}">
                <a16:creationId xmlns:a16="http://schemas.microsoft.com/office/drawing/2014/main" id="{3047B865-1F7B-E4CF-1CBB-D0EC9122B3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5760" y="1251495"/>
            <a:ext cx="2347096" cy="1858117"/>
          </a:xfrm>
          <a:prstGeom prst="rect">
            <a:avLst/>
          </a:prstGeom>
        </p:spPr>
      </p:pic>
      <p:pic>
        <p:nvPicPr>
          <p:cNvPr id="119" name="Imagen 118">
            <a:extLst>
              <a:ext uri="{FF2B5EF4-FFF2-40B4-BE49-F238E27FC236}">
                <a16:creationId xmlns:a16="http://schemas.microsoft.com/office/drawing/2014/main" id="{2EF7CEB3-5E07-54F7-F3F0-A2C0E8EB0A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4352" y="1317537"/>
            <a:ext cx="6530840" cy="5526581"/>
          </a:xfrm>
          <a:prstGeom prst="rect">
            <a:avLst/>
          </a:prstGeom>
        </p:spPr>
      </p:pic>
      <p:sp>
        <p:nvSpPr>
          <p:cNvPr id="120" name="Rectángulo 119">
            <a:extLst>
              <a:ext uri="{FF2B5EF4-FFF2-40B4-BE49-F238E27FC236}">
                <a16:creationId xmlns:a16="http://schemas.microsoft.com/office/drawing/2014/main" id="{1958B50D-F529-18B8-21B6-6593F929F1DF}"/>
              </a:ext>
            </a:extLst>
          </p:cNvPr>
          <p:cNvSpPr/>
          <p:nvPr/>
        </p:nvSpPr>
        <p:spPr>
          <a:xfrm>
            <a:off x="2099386" y="539088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01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21" name="Rectángulo 120">
            <a:extLst>
              <a:ext uri="{FF2B5EF4-FFF2-40B4-BE49-F238E27FC236}">
                <a16:creationId xmlns:a16="http://schemas.microsoft.com/office/drawing/2014/main" id="{45F85BC8-AC14-F415-6BE8-CC14E1618C86}"/>
              </a:ext>
            </a:extLst>
          </p:cNvPr>
          <p:cNvSpPr/>
          <p:nvPr/>
        </p:nvSpPr>
        <p:spPr>
          <a:xfrm>
            <a:off x="2634341" y="539088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20</a:t>
            </a:r>
            <a:endParaRPr lang="es-US" dirty="0"/>
          </a:p>
        </p:txBody>
      </p:sp>
      <p:sp>
        <p:nvSpPr>
          <p:cNvPr id="122" name="Rectángulo 121">
            <a:extLst>
              <a:ext uri="{FF2B5EF4-FFF2-40B4-BE49-F238E27FC236}">
                <a16:creationId xmlns:a16="http://schemas.microsoft.com/office/drawing/2014/main" id="{6F294B52-8466-3A44-F270-5BE7C9476217}"/>
              </a:ext>
            </a:extLst>
          </p:cNvPr>
          <p:cNvSpPr/>
          <p:nvPr/>
        </p:nvSpPr>
        <p:spPr>
          <a:xfrm>
            <a:off x="3169295" y="539088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03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23" name="Rectángulo 122">
            <a:extLst>
              <a:ext uri="{FF2B5EF4-FFF2-40B4-BE49-F238E27FC236}">
                <a16:creationId xmlns:a16="http://schemas.microsoft.com/office/drawing/2014/main" id="{39243FDE-02C1-4485-290C-B0617B078B5D}"/>
              </a:ext>
            </a:extLst>
          </p:cNvPr>
          <p:cNvSpPr/>
          <p:nvPr/>
        </p:nvSpPr>
        <p:spPr>
          <a:xfrm>
            <a:off x="4158341" y="541839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02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24" name="Rectángulo 123">
            <a:extLst>
              <a:ext uri="{FF2B5EF4-FFF2-40B4-BE49-F238E27FC236}">
                <a16:creationId xmlns:a16="http://schemas.microsoft.com/office/drawing/2014/main" id="{798B42D9-BF6E-EBF9-432F-4BE16FAB92F0}"/>
              </a:ext>
            </a:extLst>
          </p:cNvPr>
          <p:cNvSpPr/>
          <p:nvPr/>
        </p:nvSpPr>
        <p:spPr>
          <a:xfrm>
            <a:off x="4693296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30</a:t>
            </a:r>
            <a:endParaRPr lang="es-US" dirty="0"/>
          </a:p>
        </p:txBody>
      </p:sp>
      <p:sp>
        <p:nvSpPr>
          <p:cNvPr id="125" name="Rectángulo 124">
            <a:extLst>
              <a:ext uri="{FF2B5EF4-FFF2-40B4-BE49-F238E27FC236}">
                <a16:creationId xmlns:a16="http://schemas.microsoft.com/office/drawing/2014/main" id="{214184B1-124F-E249-061B-9C102E0C21A6}"/>
              </a:ext>
            </a:extLst>
          </p:cNvPr>
          <p:cNvSpPr/>
          <p:nvPr/>
        </p:nvSpPr>
        <p:spPr>
          <a:xfrm>
            <a:off x="5228250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04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26" name="Rectángulo 125">
            <a:extLst>
              <a:ext uri="{FF2B5EF4-FFF2-40B4-BE49-F238E27FC236}">
                <a16:creationId xmlns:a16="http://schemas.microsoft.com/office/drawing/2014/main" id="{DF8C6A89-32D2-DFA0-6CAA-C6F708D30F83}"/>
              </a:ext>
            </a:extLst>
          </p:cNvPr>
          <p:cNvSpPr/>
          <p:nvPr/>
        </p:nvSpPr>
        <p:spPr>
          <a:xfrm>
            <a:off x="6343261" y="53358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03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27" name="Rectángulo 126">
            <a:extLst>
              <a:ext uri="{FF2B5EF4-FFF2-40B4-BE49-F238E27FC236}">
                <a16:creationId xmlns:a16="http://schemas.microsoft.com/office/drawing/2014/main" id="{28CFA10A-653C-1E6E-86DF-41D33FA2498D}"/>
              </a:ext>
            </a:extLst>
          </p:cNvPr>
          <p:cNvSpPr/>
          <p:nvPr/>
        </p:nvSpPr>
        <p:spPr>
          <a:xfrm>
            <a:off x="6878216" y="53358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128" name="Rectángulo 127">
            <a:extLst>
              <a:ext uri="{FF2B5EF4-FFF2-40B4-BE49-F238E27FC236}">
                <a16:creationId xmlns:a16="http://schemas.microsoft.com/office/drawing/2014/main" id="{E2351941-524D-CD90-7A1E-9037C8787390}"/>
              </a:ext>
            </a:extLst>
          </p:cNvPr>
          <p:cNvSpPr/>
          <p:nvPr/>
        </p:nvSpPr>
        <p:spPr>
          <a:xfrm>
            <a:off x="7413170" y="53358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05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29" name="Rectángulo 128">
            <a:extLst>
              <a:ext uri="{FF2B5EF4-FFF2-40B4-BE49-F238E27FC236}">
                <a16:creationId xmlns:a16="http://schemas.microsoft.com/office/drawing/2014/main" id="{8A9ABAB4-61C6-BD8E-9769-EE3447367DA0}"/>
              </a:ext>
            </a:extLst>
          </p:cNvPr>
          <p:cNvSpPr/>
          <p:nvPr/>
        </p:nvSpPr>
        <p:spPr>
          <a:xfrm>
            <a:off x="8448868" y="542917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04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30" name="Rectángulo 129">
            <a:extLst>
              <a:ext uri="{FF2B5EF4-FFF2-40B4-BE49-F238E27FC236}">
                <a16:creationId xmlns:a16="http://schemas.microsoft.com/office/drawing/2014/main" id="{DE98017A-898C-926E-E0DC-2CCA065918B7}"/>
              </a:ext>
            </a:extLst>
          </p:cNvPr>
          <p:cNvSpPr/>
          <p:nvPr/>
        </p:nvSpPr>
        <p:spPr>
          <a:xfrm>
            <a:off x="8983823" y="542917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50</a:t>
            </a:r>
            <a:endParaRPr lang="es-US" dirty="0"/>
          </a:p>
        </p:txBody>
      </p:sp>
      <p:sp>
        <p:nvSpPr>
          <p:cNvPr id="131" name="Rectángulo 130">
            <a:extLst>
              <a:ext uri="{FF2B5EF4-FFF2-40B4-BE49-F238E27FC236}">
                <a16:creationId xmlns:a16="http://schemas.microsoft.com/office/drawing/2014/main" id="{978D78AA-FB40-1BB8-21DF-FDEF2A42DECA}"/>
              </a:ext>
            </a:extLst>
          </p:cNvPr>
          <p:cNvSpPr/>
          <p:nvPr/>
        </p:nvSpPr>
        <p:spPr>
          <a:xfrm>
            <a:off x="9518777" y="542917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06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32" name="Rectángulo 131">
            <a:extLst>
              <a:ext uri="{FF2B5EF4-FFF2-40B4-BE49-F238E27FC236}">
                <a16:creationId xmlns:a16="http://schemas.microsoft.com/office/drawing/2014/main" id="{B23511B9-C96D-42BD-2654-C14976055FE2}"/>
              </a:ext>
            </a:extLst>
          </p:cNvPr>
          <p:cNvSpPr/>
          <p:nvPr/>
        </p:nvSpPr>
        <p:spPr>
          <a:xfrm>
            <a:off x="10556036" y="541839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05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33" name="Rectángulo 132">
            <a:extLst>
              <a:ext uri="{FF2B5EF4-FFF2-40B4-BE49-F238E27FC236}">
                <a16:creationId xmlns:a16="http://schemas.microsoft.com/office/drawing/2014/main" id="{272534A4-61B4-90AB-6E24-E853074C5D7B}"/>
              </a:ext>
            </a:extLst>
          </p:cNvPr>
          <p:cNvSpPr/>
          <p:nvPr/>
        </p:nvSpPr>
        <p:spPr>
          <a:xfrm>
            <a:off x="11090991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60</a:t>
            </a:r>
            <a:endParaRPr lang="es-US" dirty="0"/>
          </a:p>
        </p:txBody>
      </p:sp>
      <p:sp>
        <p:nvSpPr>
          <p:cNvPr id="134" name="Rectángulo 133">
            <a:extLst>
              <a:ext uri="{FF2B5EF4-FFF2-40B4-BE49-F238E27FC236}">
                <a16:creationId xmlns:a16="http://schemas.microsoft.com/office/drawing/2014/main" id="{CA9C6D2E-3AE2-8305-681D-AC68820A69AB}"/>
              </a:ext>
            </a:extLst>
          </p:cNvPr>
          <p:cNvSpPr/>
          <p:nvPr/>
        </p:nvSpPr>
        <p:spPr>
          <a:xfrm>
            <a:off x="11625945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35" name="Rectángulo 134">
            <a:extLst>
              <a:ext uri="{FF2B5EF4-FFF2-40B4-BE49-F238E27FC236}">
                <a16:creationId xmlns:a16="http://schemas.microsoft.com/office/drawing/2014/main" id="{E17890C6-89AA-D8F1-BA12-C996262E0B54}"/>
              </a:ext>
            </a:extLst>
          </p:cNvPr>
          <p:cNvSpPr/>
          <p:nvPr/>
        </p:nvSpPr>
        <p:spPr>
          <a:xfrm>
            <a:off x="26428" y="541839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36" name="Rectángulo 135">
            <a:extLst>
              <a:ext uri="{FF2B5EF4-FFF2-40B4-BE49-F238E27FC236}">
                <a16:creationId xmlns:a16="http://schemas.microsoft.com/office/drawing/2014/main" id="{531B9833-671B-7CA2-8A9C-170A2B86B411}"/>
              </a:ext>
            </a:extLst>
          </p:cNvPr>
          <p:cNvSpPr/>
          <p:nvPr/>
        </p:nvSpPr>
        <p:spPr>
          <a:xfrm>
            <a:off x="569167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  <a:endParaRPr lang="es-US" dirty="0"/>
          </a:p>
        </p:txBody>
      </p:sp>
      <p:sp>
        <p:nvSpPr>
          <p:cNvPr id="137" name="Rectángulo 136">
            <a:extLst>
              <a:ext uri="{FF2B5EF4-FFF2-40B4-BE49-F238E27FC236}">
                <a16:creationId xmlns:a16="http://schemas.microsoft.com/office/drawing/2014/main" id="{45AFA56A-7DE9-47E4-1D6F-54199EC12977}"/>
              </a:ext>
            </a:extLst>
          </p:cNvPr>
          <p:cNvSpPr/>
          <p:nvPr/>
        </p:nvSpPr>
        <p:spPr>
          <a:xfrm>
            <a:off x="1104121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02</a:t>
            </a:r>
            <a:endParaRPr lang="es-US" dirty="0">
              <a:solidFill>
                <a:srgbClr val="FF0000"/>
              </a:solidFill>
            </a:endParaRPr>
          </a:p>
        </p:txBody>
      </p:sp>
      <p:cxnSp>
        <p:nvCxnSpPr>
          <p:cNvPr id="138" name="Conector recto de flecha 137">
            <a:extLst>
              <a:ext uri="{FF2B5EF4-FFF2-40B4-BE49-F238E27FC236}">
                <a16:creationId xmlns:a16="http://schemas.microsoft.com/office/drawing/2014/main" id="{7BA6D88B-EC6A-F83E-DECD-66DBED092B5B}"/>
              </a:ext>
            </a:extLst>
          </p:cNvPr>
          <p:cNvCxnSpPr>
            <a:cxnSpLocks/>
          </p:cNvCxnSpPr>
          <p:nvPr/>
        </p:nvCxnSpPr>
        <p:spPr>
          <a:xfrm>
            <a:off x="1707502" y="612895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9" name="Conector recto de flecha 138">
            <a:extLst>
              <a:ext uri="{FF2B5EF4-FFF2-40B4-BE49-F238E27FC236}">
                <a16:creationId xmlns:a16="http://schemas.microsoft.com/office/drawing/2014/main" id="{C20A1E58-A8BD-5035-F99F-712D6AD0617A}"/>
              </a:ext>
            </a:extLst>
          </p:cNvPr>
          <p:cNvCxnSpPr>
            <a:cxnSpLocks/>
          </p:cNvCxnSpPr>
          <p:nvPr/>
        </p:nvCxnSpPr>
        <p:spPr>
          <a:xfrm flipH="1">
            <a:off x="1688840" y="769598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ector recto de flecha 139">
            <a:extLst>
              <a:ext uri="{FF2B5EF4-FFF2-40B4-BE49-F238E27FC236}">
                <a16:creationId xmlns:a16="http://schemas.microsoft.com/office/drawing/2014/main" id="{C7DFD5F9-99CC-09E9-04C9-1442E9CC5D8D}"/>
              </a:ext>
            </a:extLst>
          </p:cNvPr>
          <p:cNvCxnSpPr>
            <a:cxnSpLocks/>
          </p:cNvCxnSpPr>
          <p:nvPr/>
        </p:nvCxnSpPr>
        <p:spPr>
          <a:xfrm>
            <a:off x="3751680" y="597072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1" name="Conector recto de flecha 140">
            <a:extLst>
              <a:ext uri="{FF2B5EF4-FFF2-40B4-BE49-F238E27FC236}">
                <a16:creationId xmlns:a16="http://schemas.microsoft.com/office/drawing/2014/main" id="{EC427414-B9CC-F120-064F-BC0D18F61A16}"/>
              </a:ext>
            </a:extLst>
          </p:cNvPr>
          <p:cNvCxnSpPr>
            <a:cxnSpLocks/>
          </p:cNvCxnSpPr>
          <p:nvPr/>
        </p:nvCxnSpPr>
        <p:spPr>
          <a:xfrm flipH="1">
            <a:off x="3733018" y="753775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recto de flecha 141">
            <a:extLst>
              <a:ext uri="{FF2B5EF4-FFF2-40B4-BE49-F238E27FC236}">
                <a16:creationId xmlns:a16="http://schemas.microsoft.com/office/drawing/2014/main" id="{8F545C3C-B19B-142E-6E14-C779DC406005}"/>
              </a:ext>
            </a:extLst>
          </p:cNvPr>
          <p:cNvCxnSpPr>
            <a:cxnSpLocks/>
          </p:cNvCxnSpPr>
          <p:nvPr/>
        </p:nvCxnSpPr>
        <p:spPr>
          <a:xfrm>
            <a:off x="5915605" y="616333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3" name="Conector recto de flecha 142">
            <a:extLst>
              <a:ext uri="{FF2B5EF4-FFF2-40B4-BE49-F238E27FC236}">
                <a16:creationId xmlns:a16="http://schemas.microsoft.com/office/drawing/2014/main" id="{2CA8F326-A216-9D61-5012-DC8CE31222E0}"/>
              </a:ext>
            </a:extLst>
          </p:cNvPr>
          <p:cNvCxnSpPr>
            <a:cxnSpLocks/>
          </p:cNvCxnSpPr>
          <p:nvPr/>
        </p:nvCxnSpPr>
        <p:spPr>
          <a:xfrm flipH="1">
            <a:off x="5896943" y="773036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de flecha 143">
            <a:extLst>
              <a:ext uri="{FF2B5EF4-FFF2-40B4-BE49-F238E27FC236}">
                <a16:creationId xmlns:a16="http://schemas.microsoft.com/office/drawing/2014/main" id="{C66A095C-5746-1EC0-4754-9CA6C8C742A1}"/>
              </a:ext>
            </a:extLst>
          </p:cNvPr>
          <p:cNvCxnSpPr>
            <a:cxnSpLocks/>
          </p:cNvCxnSpPr>
          <p:nvPr/>
        </p:nvCxnSpPr>
        <p:spPr>
          <a:xfrm>
            <a:off x="5886058" y="616333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5" name="Conector recto de flecha 144">
            <a:extLst>
              <a:ext uri="{FF2B5EF4-FFF2-40B4-BE49-F238E27FC236}">
                <a16:creationId xmlns:a16="http://schemas.microsoft.com/office/drawing/2014/main" id="{A198F73E-10EE-D7A8-37D5-5BDBF2617235}"/>
              </a:ext>
            </a:extLst>
          </p:cNvPr>
          <p:cNvCxnSpPr>
            <a:cxnSpLocks/>
          </p:cNvCxnSpPr>
          <p:nvPr/>
        </p:nvCxnSpPr>
        <p:spPr>
          <a:xfrm flipH="1">
            <a:off x="5867396" y="773036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ector recto de flecha 145">
            <a:extLst>
              <a:ext uri="{FF2B5EF4-FFF2-40B4-BE49-F238E27FC236}">
                <a16:creationId xmlns:a16="http://schemas.microsoft.com/office/drawing/2014/main" id="{FDE70068-419B-8D8C-9765-C4BFD2A8DDA5}"/>
              </a:ext>
            </a:extLst>
          </p:cNvPr>
          <p:cNvCxnSpPr>
            <a:cxnSpLocks/>
          </p:cNvCxnSpPr>
          <p:nvPr/>
        </p:nvCxnSpPr>
        <p:spPr>
          <a:xfrm>
            <a:off x="7991669" y="606638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7" name="Conector recto de flecha 146">
            <a:extLst>
              <a:ext uri="{FF2B5EF4-FFF2-40B4-BE49-F238E27FC236}">
                <a16:creationId xmlns:a16="http://schemas.microsoft.com/office/drawing/2014/main" id="{291364C6-9BA5-AC32-55D2-EEBC0AC4395D}"/>
              </a:ext>
            </a:extLst>
          </p:cNvPr>
          <p:cNvCxnSpPr>
            <a:cxnSpLocks/>
          </p:cNvCxnSpPr>
          <p:nvPr/>
        </p:nvCxnSpPr>
        <p:spPr>
          <a:xfrm flipH="1">
            <a:off x="7973007" y="763341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recto de flecha 147">
            <a:extLst>
              <a:ext uri="{FF2B5EF4-FFF2-40B4-BE49-F238E27FC236}">
                <a16:creationId xmlns:a16="http://schemas.microsoft.com/office/drawing/2014/main" id="{406828A3-EB33-01F2-9425-EF2AC72243F1}"/>
              </a:ext>
            </a:extLst>
          </p:cNvPr>
          <p:cNvCxnSpPr>
            <a:cxnSpLocks/>
          </p:cNvCxnSpPr>
          <p:nvPr/>
        </p:nvCxnSpPr>
        <p:spPr>
          <a:xfrm>
            <a:off x="10139262" y="619772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9" name="Conector recto de flecha 148">
            <a:extLst>
              <a:ext uri="{FF2B5EF4-FFF2-40B4-BE49-F238E27FC236}">
                <a16:creationId xmlns:a16="http://schemas.microsoft.com/office/drawing/2014/main" id="{A73C7DCA-9FDF-2B45-F3A6-B235A0A1B7AB}"/>
              </a:ext>
            </a:extLst>
          </p:cNvPr>
          <p:cNvCxnSpPr>
            <a:cxnSpLocks/>
          </p:cNvCxnSpPr>
          <p:nvPr/>
        </p:nvCxnSpPr>
        <p:spPr>
          <a:xfrm flipH="1">
            <a:off x="10120600" y="776475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Rectángulo 149">
            <a:extLst>
              <a:ext uri="{FF2B5EF4-FFF2-40B4-BE49-F238E27FC236}">
                <a16:creationId xmlns:a16="http://schemas.microsoft.com/office/drawing/2014/main" id="{94C36926-6400-6709-2FD1-961091216D9C}"/>
              </a:ext>
            </a:extLst>
          </p:cNvPr>
          <p:cNvSpPr/>
          <p:nvPr/>
        </p:nvSpPr>
        <p:spPr>
          <a:xfrm>
            <a:off x="2099386" y="538425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01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51" name="Rectángulo 150">
            <a:extLst>
              <a:ext uri="{FF2B5EF4-FFF2-40B4-BE49-F238E27FC236}">
                <a16:creationId xmlns:a16="http://schemas.microsoft.com/office/drawing/2014/main" id="{D55C033A-7CD7-3B80-9CA9-3EFD8C1DD5B8}"/>
              </a:ext>
            </a:extLst>
          </p:cNvPr>
          <p:cNvSpPr/>
          <p:nvPr/>
        </p:nvSpPr>
        <p:spPr>
          <a:xfrm>
            <a:off x="2634341" y="538425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30</a:t>
            </a:r>
            <a:endParaRPr lang="es-US" dirty="0"/>
          </a:p>
        </p:txBody>
      </p:sp>
      <p:sp>
        <p:nvSpPr>
          <p:cNvPr id="152" name="Rectángulo 151">
            <a:extLst>
              <a:ext uri="{FF2B5EF4-FFF2-40B4-BE49-F238E27FC236}">
                <a16:creationId xmlns:a16="http://schemas.microsoft.com/office/drawing/2014/main" id="{46E37874-899F-1CFF-AD93-1BC6CEDBF2EE}"/>
              </a:ext>
            </a:extLst>
          </p:cNvPr>
          <p:cNvSpPr/>
          <p:nvPr/>
        </p:nvSpPr>
        <p:spPr>
          <a:xfrm>
            <a:off x="3169295" y="538425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03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53" name="Rectángulo 152">
            <a:extLst>
              <a:ext uri="{FF2B5EF4-FFF2-40B4-BE49-F238E27FC236}">
                <a16:creationId xmlns:a16="http://schemas.microsoft.com/office/drawing/2014/main" id="{2BD0CB81-A49C-C933-09FB-C0966FBFEFDE}"/>
              </a:ext>
            </a:extLst>
          </p:cNvPr>
          <p:cNvSpPr/>
          <p:nvPr/>
        </p:nvSpPr>
        <p:spPr>
          <a:xfrm>
            <a:off x="4158341" y="54117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02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54" name="Rectángulo 153">
            <a:extLst>
              <a:ext uri="{FF2B5EF4-FFF2-40B4-BE49-F238E27FC236}">
                <a16:creationId xmlns:a16="http://schemas.microsoft.com/office/drawing/2014/main" id="{F4A01668-7246-783E-D3C6-813B3B894240}"/>
              </a:ext>
            </a:extLst>
          </p:cNvPr>
          <p:cNvSpPr/>
          <p:nvPr/>
        </p:nvSpPr>
        <p:spPr>
          <a:xfrm>
            <a:off x="4693296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50</a:t>
            </a:r>
            <a:endParaRPr lang="es-US" dirty="0"/>
          </a:p>
        </p:txBody>
      </p:sp>
      <p:sp>
        <p:nvSpPr>
          <p:cNvPr id="155" name="Rectángulo 154">
            <a:extLst>
              <a:ext uri="{FF2B5EF4-FFF2-40B4-BE49-F238E27FC236}">
                <a16:creationId xmlns:a16="http://schemas.microsoft.com/office/drawing/2014/main" id="{6BEA5B2A-EE9D-1BEE-01AF-FBC62EB3276A}"/>
              </a:ext>
            </a:extLst>
          </p:cNvPr>
          <p:cNvSpPr/>
          <p:nvPr/>
        </p:nvSpPr>
        <p:spPr>
          <a:xfrm>
            <a:off x="5228250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04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56" name="Rectángulo 155">
            <a:extLst>
              <a:ext uri="{FF2B5EF4-FFF2-40B4-BE49-F238E27FC236}">
                <a16:creationId xmlns:a16="http://schemas.microsoft.com/office/drawing/2014/main" id="{5061BF20-54DE-F3B3-DDC8-BF39F9E4ADF8}"/>
              </a:ext>
            </a:extLst>
          </p:cNvPr>
          <p:cNvSpPr/>
          <p:nvPr/>
        </p:nvSpPr>
        <p:spPr>
          <a:xfrm>
            <a:off x="6343261" y="532923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03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57" name="Rectángulo 156">
            <a:extLst>
              <a:ext uri="{FF2B5EF4-FFF2-40B4-BE49-F238E27FC236}">
                <a16:creationId xmlns:a16="http://schemas.microsoft.com/office/drawing/2014/main" id="{3F2D7692-04C2-7D5D-D973-8B8BE1709E1D}"/>
              </a:ext>
            </a:extLst>
          </p:cNvPr>
          <p:cNvSpPr/>
          <p:nvPr/>
        </p:nvSpPr>
        <p:spPr>
          <a:xfrm>
            <a:off x="6878216" y="53292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70</a:t>
            </a:r>
            <a:endParaRPr lang="es-US" dirty="0"/>
          </a:p>
        </p:txBody>
      </p:sp>
      <p:sp>
        <p:nvSpPr>
          <p:cNvPr id="158" name="Rectángulo 157">
            <a:extLst>
              <a:ext uri="{FF2B5EF4-FFF2-40B4-BE49-F238E27FC236}">
                <a16:creationId xmlns:a16="http://schemas.microsoft.com/office/drawing/2014/main" id="{04208BF6-29A6-4B76-329E-0C2639307738}"/>
              </a:ext>
            </a:extLst>
          </p:cNvPr>
          <p:cNvSpPr/>
          <p:nvPr/>
        </p:nvSpPr>
        <p:spPr>
          <a:xfrm>
            <a:off x="7413170" y="53292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05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B06FC314-701C-422E-FE38-EB2137DD19C3}"/>
              </a:ext>
            </a:extLst>
          </p:cNvPr>
          <p:cNvSpPr/>
          <p:nvPr/>
        </p:nvSpPr>
        <p:spPr>
          <a:xfrm>
            <a:off x="8448868" y="542254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04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4A099719-6FC0-FBB1-8070-B85FDA63E3BF}"/>
              </a:ext>
            </a:extLst>
          </p:cNvPr>
          <p:cNvSpPr/>
          <p:nvPr/>
        </p:nvSpPr>
        <p:spPr>
          <a:xfrm>
            <a:off x="8983823" y="542254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60</a:t>
            </a:r>
            <a:endParaRPr lang="es-US" dirty="0"/>
          </a:p>
        </p:txBody>
      </p:sp>
      <p:sp>
        <p:nvSpPr>
          <p:cNvPr id="161" name="Rectángulo 160">
            <a:extLst>
              <a:ext uri="{FF2B5EF4-FFF2-40B4-BE49-F238E27FC236}">
                <a16:creationId xmlns:a16="http://schemas.microsoft.com/office/drawing/2014/main" id="{A1EE1C17-1A31-C7CC-8E4A-83547B29F088}"/>
              </a:ext>
            </a:extLst>
          </p:cNvPr>
          <p:cNvSpPr/>
          <p:nvPr/>
        </p:nvSpPr>
        <p:spPr>
          <a:xfrm>
            <a:off x="9518777" y="542254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06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62" name="Rectángulo 161">
            <a:extLst>
              <a:ext uri="{FF2B5EF4-FFF2-40B4-BE49-F238E27FC236}">
                <a16:creationId xmlns:a16="http://schemas.microsoft.com/office/drawing/2014/main" id="{138F982E-3927-B678-BA8D-1F6B0C9365F4}"/>
              </a:ext>
            </a:extLst>
          </p:cNvPr>
          <p:cNvSpPr/>
          <p:nvPr/>
        </p:nvSpPr>
        <p:spPr>
          <a:xfrm>
            <a:off x="10556036" y="54117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05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63" name="Rectángulo 162">
            <a:extLst>
              <a:ext uri="{FF2B5EF4-FFF2-40B4-BE49-F238E27FC236}">
                <a16:creationId xmlns:a16="http://schemas.microsoft.com/office/drawing/2014/main" id="{A53CD6BD-1071-C63A-6510-FE4A75459AD6}"/>
              </a:ext>
            </a:extLst>
          </p:cNvPr>
          <p:cNvSpPr/>
          <p:nvPr/>
        </p:nvSpPr>
        <p:spPr>
          <a:xfrm>
            <a:off x="11090991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164" name="Rectángulo 163">
            <a:extLst>
              <a:ext uri="{FF2B5EF4-FFF2-40B4-BE49-F238E27FC236}">
                <a16:creationId xmlns:a16="http://schemas.microsoft.com/office/drawing/2014/main" id="{29F28316-F031-B71B-C799-9BE7B2FA4126}"/>
              </a:ext>
            </a:extLst>
          </p:cNvPr>
          <p:cNvSpPr/>
          <p:nvPr/>
        </p:nvSpPr>
        <p:spPr>
          <a:xfrm>
            <a:off x="26428" y="54117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65" name="Rectángulo 164">
            <a:extLst>
              <a:ext uri="{FF2B5EF4-FFF2-40B4-BE49-F238E27FC236}">
                <a16:creationId xmlns:a16="http://schemas.microsoft.com/office/drawing/2014/main" id="{DE676AED-7573-ABD8-5511-3361A43C27AC}"/>
              </a:ext>
            </a:extLst>
          </p:cNvPr>
          <p:cNvSpPr/>
          <p:nvPr/>
        </p:nvSpPr>
        <p:spPr>
          <a:xfrm>
            <a:off x="569167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  <a:endParaRPr lang="es-US" dirty="0"/>
          </a:p>
        </p:txBody>
      </p:sp>
      <p:sp>
        <p:nvSpPr>
          <p:cNvPr id="166" name="Rectángulo 165">
            <a:extLst>
              <a:ext uri="{FF2B5EF4-FFF2-40B4-BE49-F238E27FC236}">
                <a16:creationId xmlns:a16="http://schemas.microsoft.com/office/drawing/2014/main" id="{42EA68EC-4CA2-C22A-42DF-95E7833B3B21}"/>
              </a:ext>
            </a:extLst>
          </p:cNvPr>
          <p:cNvSpPr/>
          <p:nvPr/>
        </p:nvSpPr>
        <p:spPr>
          <a:xfrm>
            <a:off x="1104121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02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67" name="Rectángulo 166">
            <a:extLst>
              <a:ext uri="{FF2B5EF4-FFF2-40B4-BE49-F238E27FC236}">
                <a16:creationId xmlns:a16="http://schemas.microsoft.com/office/drawing/2014/main" id="{36537853-1387-E1E6-9C3C-A06251340CE1}"/>
              </a:ext>
            </a:extLst>
          </p:cNvPr>
          <p:cNvSpPr/>
          <p:nvPr/>
        </p:nvSpPr>
        <p:spPr>
          <a:xfrm>
            <a:off x="569167" y="918077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01</a:t>
            </a:r>
            <a:endParaRPr lang="es-US" sz="1400" dirty="0">
              <a:solidFill>
                <a:schemeClr val="tx1"/>
              </a:solidFill>
            </a:endParaRPr>
          </a:p>
        </p:txBody>
      </p:sp>
      <p:cxnSp>
        <p:nvCxnSpPr>
          <p:cNvPr id="168" name="Conector recto de flecha 167">
            <a:extLst>
              <a:ext uri="{FF2B5EF4-FFF2-40B4-BE49-F238E27FC236}">
                <a16:creationId xmlns:a16="http://schemas.microsoft.com/office/drawing/2014/main" id="{E6013E8E-6D0D-E6C6-B57A-DCFC0F7B47F7}"/>
              </a:ext>
            </a:extLst>
          </p:cNvPr>
          <p:cNvCxnSpPr>
            <a:cxnSpLocks/>
          </p:cNvCxnSpPr>
          <p:nvPr/>
        </p:nvCxnSpPr>
        <p:spPr>
          <a:xfrm>
            <a:off x="1707502" y="612232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9" name="Conector recto de flecha 168">
            <a:extLst>
              <a:ext uri="{FF2B5EF4-FFF2-40B4-BE49-F238E27FC236}">
                <a16:creationId xmlns:a16="http://schemas.microsoft.com/office/drawing/2014/main" id="{029F1BB0-90A1-A4BF-26E3-6F363F7AD100}"/>
              </a:ext>
            </a:extLst>
          </p:cNvPr>
          <p:cNvCxnSpPr>
            <a:cxnSpLocks/>
          </p:cNvCxnSpPr>
          <p:nvPr/>
        </p:nvCxnSpPr>
        <p:spPr>
          <a:xfrm flipH="1">
            <a:off x="1688840" y="768935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ctor recto de flecha 169">
            <a:extLst>
              <a:ext uri="{FF2B5EF4-FFF2-40B4-BE49-F238E27FC236}">
                <a16:creationId xmlns:a16="http://schemas.microsoft.com/office/drawing/2014/main" id="{D891C6C0-5A50-3708-D218-BCB58CD68560}"/>
              </a:ext>
            </a:extLst>
          </p:cNvPr>
          <p:cNvCxnSpPr>
            <a:cxnSpLocks/>
          </p:cNvCxnSpPr>
          <p:nvPr/>
        </p:nvCxnSpPr>
        <p:spPr>
          <a:xfrm>
            <a:off x="3751680" y="596409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1" name="Conector recto de flecha 170">
            <a:extLst>
              <a:ext uri="{FF2B5EF4-FFF2-40B4-BE49-F238E27FC236}">
                <a16:creationId xmlns:a16="http://schemas.microsoft.com/office/drawing/2014/main" id="{369F6F71-C4B8-D7EF-3220-9C94657CFB0B}"/>
              </a:ext>
            </a:extLst>
          </p:cNvPr>
          <p:cNvCxnSpPr>
            <a:cxnSpLocks/>
          </p:cNvCxnSpPr>
          <p:nvPr/>
        </p:nvCxnSpPr>
        <p:spPr>
          <a:xfrm flipH="1">
            <a:off x="3733018" y="753112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ector recto de flecha 171">
            <a:extLst>
              <a:ext uri="{FF2B5EF4-FFF2-40B4-BE49-F238E27FC236}">
                <a16:creationId xmlns:a16="http://schemas.microsoft.com/office/drawing/2014/main" id="{3084072C-59FD-406B-8106-4D5E77C190A5}"/>
              </a:ext>
            </a:extLst>
          </p:cNvPr>
          <p:cNvCxnSpPr>
            <a:cxnSpLocks/>
          </p:cNvCxnSpPr>
          <p:nvPr/>
        </p:nvCxnSpPr>
        <p:spPr>
          <a:xfrm>
            <a:off x="5915605" y="615670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3" name="Conector recto de flecha 172">
            <a:extLst>
              <a:ext uri="{FF2B5EF4-FFF2-40B4-BE49-F238E27FC236}">
                <a16:creationId xmlns:a16="http://schemas.microsoft.com/office/drawing/2014/main" id="{B599460E-4BA1-F214-F8FB-9D06AAB45028}"/>
              </a:ext>
            </a:extLst>
          </p:cNvPr>
          <p:cNvCxnSpPr>
            <a:cxnSpLocks/>
          </p:cNvCxnSpPr>
          <p:nvPr/>
        </p:nvCxnSpPr>
        <p:spPr>
          <a:xfrm flipH="1">
            <a:off x="5896943" y="772373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ector recto de flecha 173">
            <a:extLst>
              <a:ext uri="{FF2B5EF4-FFF2-40B4-BE49-F238E27FC236}">
                <a16:creationId xmlns:a16="http://schemas.microsoft.com/office/drawing/2014/main" id="{741E9A49-D37A-AA57-0022-A172D16E3D83}"/>
              </a:ext>
            </a:extLst>
          </p:cNvPr>
          <p:cNvCxnSpPr>
            <a:cxnSpLocks/>
          </p:cNvCxnSpPr>
          <p:nvPr/>
        </p:nvCxnSpPr>
        <p:spPr>
          <a:xfrm>
            <a:off x="5886058" y="615670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5" name="Conector recto de flecha 174">
            <a:extLst>
              <a:ext uri="{FF2B5EF4-FFF2-40B4-BE49-F238E27FC236}">
                <a16:creationId xmlns:a16="http://schemas.microsoft.com/office/drawing/2014/main" id="{DC601E90-096E-4DCC-82E9-728567D85373}"/>
              </a:ext>
            </a:extLst>
          </p:cNvPr>
          <p:cNvCxnSpPr>
            <a:cxnSpLocks/>
          </p:cNvCxnSpPr>
          <p:nvPr/>
        </p:nvCxnSpPr>
        <p:spPr>
          <a:xfrm flipH="1">
            <a:off x="5867396" y="772373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ector recto de flecha 175">
            <a:extLst>
              <a:ext uri="{FF2B5EF4-FFF2-40B4-BE49-F238E27FC236}">
                <a16:creationId xmlns:a16="http://schemas.microsoft.com/office/drawing/2014/main" id="{02F5E023-3A1D-7A63-4190-AE988C41644A}"/>
              </a:ext>
            </a:extLst>
          </p:cNvPr>
          <p:cNvCxnSpPr>
            <a:cxnSpLocks/>
          </p:cNvCxnSpPr>
          <p:nvPr/>
        </p:nvCxnSpPr>
        <p:spPr>
          <a:xfrm>
            <a:off x="7991669" y="605975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7" name="Conector recto de flecha 176">
            <a:extLst>
              <a:ext uri="{FF2B5EF4-FFF2-40B4-BE49-F238E27FC236}">
                <a16:creationId xmlns:a16="http://schemas.microsoft.com/office/drawing/2014/main" id="{B426D67C-76C1-35D7-E76F-0CF653D4EA3B}"/>
              </a:ext>
            </a:extLst>
          </p:cNvPr>
          <p:cNvCxnSpPr>
            <a:cxnSpLocks/>
          </p:cNvCxnSpPr>
          <p:nvPr/>
        </p:nvCxnSpPr>
        <p:spPr>
          <a:xfrm flipH="1">
            <a:off x="7973007" y="762678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ector recto de flecha 177">
            <a:extLst>
              <a:ext uri="{FF2B5EF4-FFF2-40B4-BE49-F238E27FC236}">
                <a16:creationId xmlns:a16="http://schemas.microsoft.com/office/drawing/2014/main" id="{8D034960-453C-705A-594E-7311CB82845D}"/>
              </a:ext>
            </a:extLst>
          </p:cNvPr>
          <p:cNvCxnSpPr>
            <a:cxnSpLocks/>
          </p:cNvCxnSpPr>
          <p:nvPr/>
        </p:nvCxnSpPr>
        <p:spPr>
          <a:xfrm>
            <a:off x="10139262" y="619109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9" name="Conector recto de flecha 178">
            <a:extLst>
              <a:ext uri="{FF2B5EF4-FFF2-40B4-BE49-F238E27FC236}">
                <a16:creationId xmlns:a16="http://schemas.microsoft.com/office/drawing/2014/main" id="{90AA6CC7-8F20-3D71-458C-D4CCA85ED2FA}"/>
              </a:ext>
            </a:extLst>
          </p:cNvPr>
          <p:cNvCxnSpPr>
            <a:cxnSpLocks/>
          </p:cNvCxnSpPr>
          <p:nvPr/>
        </p:nvCxnSpPr>
        <p:spPr>
          <a:xfrm flipH="1">
            <a:off x="10120600" y="775812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ángulo 179">
            <a:extLst>
              <a:ext uri="{FF2B5EF4-FFF2-40B4-BE49-F238E27FC236}">
                <a16:creationId xmlns:a16="http://schemas.microsoft.com/office/drawing/2014/main" id="{BB86B2C3-FFB2-428D-57C2-355E9A8E2CB1}"/>
              </a:ext>
            </a:extLst>
          </p:cNvPr>
          <p:cNvSpPr/>
          <p:nvPr/>
        </p:nvSpPr>
        <p:spPr>
          <a:xfrm>
            <a:off x="4690182" y="948218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03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181" name="Rectángulo 180">
            <a:extLst>
              <a:ext uri="{FF2B5EF4-FFF2-40B4-BE49-F238E27FC236}">
                <a16:creationId xmlns:a16="http://schemas.microsoft.com/office/drawing/2014/main" id="{2DC5D254-F512-8265-1EAE-7DBD5685C86B}"/>
              </a:ext>
            </a:extLst>
          </p:cNvPr>
          <p:cNvSpPr/>
          <p:nvPr/>
        </p:nvSpPr>
        <p:spPr>
          <a:xfrm>
            <a:off x="6875102" y="972535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04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182" name="Rectángulo 181">
            <a:extLst>
              <a:ext uri="{FF2B5EF4-FFF2-40B4-BE49-F238E27FC236}">
                <a16:creationId xmlns:a16="http://schemas.microsoft.com/office/drawing/2014/main" id="{FFCCC7A9-0F7C-9627-179B-A85D49DCA53E}"/>
              </a:ext>
            </a:extLst>
          </p:cNvPr>
          <p:cNvSpPr/>
          <p:nvPr/>
        </p:nvSpPr>
        <p:spPr>
          <a:xfrm>
            <a:off x="8980709" y="948218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05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183" name="Rectángulo 182">
            <a:extLst>
              <a:ext uri="{FF2B5EF4-FFF2-40B4-BE49-F238E27FC236}">
                <a16:creationId xmlns:a16="http://schemas.microsoft.com/office/drawing/2014/main" id="{65811ADD-D677-14B3-8A60-56D61738517B}"/>
              </a:ext>
            </a:extLst>
          </p:cNvPr>
          <p:cNvSpPr/>
          <p:nvPr/>
        </p:nvSpPr>
        <p:spPr>
          <a:xfrm>
            <a:off x="11087879" y="920904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06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184" name="Rectángulo 183">
            <a:extLst>
              <a:ext uri="{FF2B5EF4-FFF2-40B4-BE49-F238E27FC236}">
                <a16:creationId xmlns:a16="http://schemas.microsoft.com/office/drawing/2014/main" id="{B3CD9343-0058-D5E9-74D9-5655BEE7665C}"/>
              </a:ext>
            </a:extLst>
          </p:cNvPr>
          <p:cNvSpPr/>
          <p:nvPr/>
        </p:nvSpPr>
        <p:spPr>
          <a:xfrm>
            <a:off x="2631229" y="925605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02</a:t>
            </a:r>
            <a:endParaRPr lang="es-US" sz="1600" dirty="0">
              <a:solidFill>
                <a:schemeClr val="tx1"/>
              </a:solidFill>
            </a:endParaRPr>
          </a:p>
        </p:txBody>
      </p:sp>
      <p:sp>
        <p:nvSpPr>
          <p:cNvPr id="185" name="Rectángulo 184">
            <a:extLst>
              <a:ext uri="{FF2B5EF4-FFF2-40B4-BE49-F238E27FC236}">
                <a16:creationId xmlns:a16="http://schemas.microsoft.com/office/drawing/2014/main" id="{72D43D1B-76BA-08A8-E619-406F30D26CFA}"/>
              </a:ext>
            </a:extLst>
          </p:cNvPr>
          <p:cNvSpPr/>
          <p:nvPr/>
        </p:nvSpPr>
        <p:spPr>
          <a:xfrm>
            <a:off x="2096274" y="539088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01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86" name="Rectángulo 185">
            <a:extLst>
              <a:ext uri="{FF2B5EF4-FFF2-40B4-BE49-F238E27FC236}">
                <a16:creationId xmlns:a16="http://schemas.microsoft.com/office/drawing/2014/main" id="{9B958211-58B3-CE4E-4D12-3AAEDE1B2B21}"/>
              </a:ext>
            </a:extLst>
          </p:cNvPr>
          <p:cNvSpPr/>
          <p:nvPr/>
        </p:nvSpPr>
        <p:spPr>
          <a:xfrm>
            <a:off x="2631229" y="539088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20</a:t>
            </a:r>
            <a:endParaRPr lang="es-US" dirty="0"/>
          </a:p>
        </p:txBody>
      </p:sp>
      <p:sp>
        <p:nvSpPr>
          <p:cNvPr id="187" name="Rectángulo 186">
            <a:extLst>
              <a:ext uri="{FF2B5EF4-FFF2-40B4-BE49-F238E27FC236}">
                <a16:creationId xmlns:a16="http://schemas.microsoft.com/office/drawing/2014/main" id="{CC39F457-53C8-25A6-CD07-E25D8525581C}"/>
              </a:ext>
            </a:extLst>
          </p:cNvPr>
          <p:cNvSpPr/>
          <p:nvPr/>
        </p:nvSpPr>
        <p:spPr>
          <a:xfrm>
            <a:off x="3166183" y="539088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03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88" name="Rectángulo 187">
            <a:extLst>
              <a:ext uri="{FF2B5EF4-FFF2-40B4-BE49-F238E27FC236}">
                <a16:creationId xmlns:a16="http://schemas.microsoft.com/office/drawing/2014/main" id="{474884DC-DA5D-78BB-C636-782F5CB704C3}"/>
              </a:ext>
            </a:extLst>
          </p:cNvPr>
          <p:cNvSpPr/>
          <p:nvPr/>
        </p:nvSpPr>
        <p:spPr>
          <a:xfrm>
            <a:off x="4155229" y="541839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02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89" name="Rectángulo 188">
            <a:extLst>
              <a:ext uri="{FF2B5EF4-FFF2-40B4-BE49-F238E27FC236}">
                <a16:creationId xmlns:a16="http://schemas.microsoft.com/office/drawing/2014/main" id="{8AC72045-D10B-6FD2-D7A6-7DED5B74918B}"/>
              </a:ext>
            </a:extLst>
          </p:cNvPr>
          <p:cNvSpPr/>
          <p:nvPr/>
        </p:nvSpPr>
        <p:spPr>
          <a:xfrm>
            <a:off x="4690184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30</a:t>
            </a:r>
            <a:endParaRPr lang="es-US" dirty="0"/>
          </a:p>
        </p:txBody>
      </p:sp>
      <p:sp>
        <p:nvSpPr>
          <p:cNvPr id="190" name="Rectángulo 189">
            <a:extLst>
              <a:ext uri="{FF2B5EF4-FFF2-40B4-BE49-F238E27FC236}">
                <a16:creationId xmlns:a16="http://schemas.microsoft.com/office/drawing/2014/main" id="{CAC92BCE-AB06-778F-9912-4E9D675356F6}"/>
              </a:ext>
            </a:extLst>
          </p:cNvPr>
          <p:cNvSpPr/>
          <p:nvPr/>
        </p:nvSpPr>
        <p:spPr>
          <a:xfrm>
            <a:off x="5225138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04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91" name="Rectángulo 190">
            <a:extLst>
              <a:ext uri="{FF2B5EF4-FFF2-40B4-BE49-F238E27FC236}">
                <a16:creationId xmlns:a16="http://schemas.microsoft.com/office/drawing/2014/main" id="{B9F6A628-5063-8410-B565-9A97910DBE12}"/>
              </a:ext>
            </a:extLst>
          </p:cNvPr>
          <p:cNvSpPr/>
          <p:nvPr/>
        </p:nvSpPr>
        <p:spPr>
          <a:xfrm>
            <a:off x="6340149" y="53358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03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92" name="Rectángulo 191">
            <a:extLst>
              <a:ext uri="{FF2B5EF4-FFF2-40B4-BE49-F238E27FC236}">
                <a16:creationId xmlns:a16="http://schemas.microsoft.com/office/drawing/2014/main" id="{8DC35CE0-3879-EDC2-D230-0ADE0CEA3227}"/>
              </a:ext>
            </a:extLst>
          </p:cNvPr>
          <p:cNvSpPr/>
          <p:nvPr/>
        </p:nvSpPr>
        <p:spPr>
          <a:xfrm>
            <a:off x="6875104" y="53358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193" name="Rectángulo 192">
            <a:extLst>
              <a:ext uri="{FF2B5EF4-FFF2-40B4-BE49-F238E27FC236}">
                <a16:creationId xmlns:a16="http://schemas.microsoft.com/office/drawing/2014/main" id="{46A62640-18FB-8314-26F0-2505EC7D15FA}"/>
              </a:ext>
            </a:extLst>
          </p:cNvPr>
          <p:cNvSpPr/>
          <p:nvPr/>
        </p:nvSpPr>
        <p:spPr>
          <a:xfrm>
            <a:off x="7410058" y="53358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05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94" name="Rectángulo 193">
            <a:extLst>
              <a:ext uri="{FF2B5EF4-FFF2-40B4-BE49-F238E27FC236}">
                <a16:creationId xmlns:a16="http://schemas.microsoft.com/office/drawing/2014/main" id="{E94B04A6-557E-6AD8-B84E-642A6DB45C37}"/>
              </a:ext>
            </a:extLst>
          </p:cNvPr>
          <p:cNvSpPr/>
          <p:nvPr/>
        </p:nvSpPr>
        <p:spPr>
          <a:xfrm>
            <a:off x="8445756" y="542917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04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95" name="Rectángulo 194">
            <a:extLst>
              <a:ext uri="{FF2B5EF4-FFF2-40B4-BE49-F238E27FC236}">
                <a16:creationId xmlns:a16="http://schemas.microsoft.com/office/drawing/2014/main" id="{7834B517-50C4-212B-F00B-491C3145226C}"/>
              </a:ext>
            </a:extLst>
          </p:cNvPr>
          <p:cNvSpPr/>
          <p:nvPr/>
        </p:nvSpPr>
        <p:spPr>
          <a:xfrm>
            <a:off x="8980711" y="542917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50</a:t>
            </a:r>
            <a:endParaRPr lang="es-US" dirty="0"/>
          </a:p>
        </p:txBody>
      </p:sp>
      <p:sp>
        <p:nvSpPr>
          <p:cNvPr id="196" name="Rectángulo 195">
            <a:extLst>
              <a:ext uri="{FF2B5EF4-FFF2-40B4-BE49-F238E27FC236}">
                <a16:creationId xmlns:a16="http://schemas.microsoft.com/office/drawing/2014/main" id="{6F066897-D3A1-6D1B-F3E8-456B0B39BF06}"/>
              </a:ext>
            </a:extLst>
          </p:cNvPr>
          <p:cNvSpPr/>
          <p:nvPr/>
        </p:nvSpPr>
        <p:spPr>
          <a:xfrm>
            <a:off x="9515665" y="542917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06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197" name="Rectángulo 196">
            <a:extLst>
              <a:ext uri="{FF2B5EF4-FFF2-40B4-BE49-F238E27FC236}">
                <a16:creationId xmlns:a16="http://schemas.microsoft.com/office/drawing/2014/main" id="{4CBC4D9D-2AB3-3DE0-182F-6EF054BD0DBE}"/>
              </a:ext>
            </a:extLst>
          </p:cNvPr>
          <p:cNvSpPr/>
          <p:nvPr/>
        </p:nvSpPr>
        <p:spPr>
          <a:xfrm>
            <a:off x="10552924" y="541839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05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198" name="Rectángulo 197">
            <a:extLst>
              <a:ext uri="{FF2B5EF4-FFF2-40B4-BE49-F238E27FC236}">
                <a16:creationId xmlns:a16="http://schemas.microsoft.com/office/drawing/2014/main" id="{EC4C0943-0751-1C08-FA17-950D8D5B3523}"/>
              </a:ext>
            </a:extLst>
          </p:cNvPr>
          <p:cNvSpPr/>
          <p:nvPr/>
        </p:nvSpPr>
        <p:spPr>
          <a:xfrm>
            <a:off x="11087879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60</a:t>
            </a:r>
            <a:endParaRPr lang="es-US" dirty="0"/>
          </a:p>
        </p:txBody>
      </p:sp>
      <p:sp>
        <p:nvSpPr>
          <p:cNvPr id="199" name="Rectángulo 198">
            <a:extLst>
              <a:ext uri="{FF2B5EF4-FFF2-40B4-BE49-F238E27FC236}">
                <a16:creationId xmlns:a16="http://schemas.microsoft.com/office/drawing/2014/main" id="{6351CCCF-57B3-9B80-F6EA-06FEC10A58B9}"/>
              </a:ext>
            </a:extLst>
          </p:cNvPr>
          <p:cNvSpPr/>
          <p:nvPr/>
        </p:nvSpPr>
        <p:spPr>
          <a:xfrm>
            <a:off x="11622833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00" name="Rectángulo 199">
            <a:extLst>
              <a:ext uri="{FF2B5EF4-FFF2-40B4-BE49-F238E27FC236}">
                <a16:creationId xmlns:a16="http://schemas.microsoft.com/office/drawing/2014/main" id="{E5402111-3789-37AF-6E81-E228C02BE0F5}"/>
              </a:ext>
            </a:extLst>
          </p:cNvPr>
          <p:cNvSpPr/>
          <p:nvPr/>
        </p:nvSpPr>
        <p:spPr>
          <a:xfrm>
            <a:off x="23316" y="541839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01" name="Rectángulo 200">
            <a:extLst>
              <a:ext uri="{FF2B5EF4-FFF2-40B4-BE49-F238E27FC236}">
                <a16:creationId xmlns:a16="http://schemas.microsoft.com/office/drawing/2014/main" id="{F0AA99DB-48FA-989D-05C1-84B6EB6E7174}"/>
              </a:ext>
            </a:extLst>
          </p:cNvPr>
          <p:cNvSpPr/>
          <p:nvPr/>
        </p:nvSpPr>
        <p:spPr>
          <a:xfrm>
            <a:off x="566055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  <a:endParaRPr lang="es-US" dirty="0"/>
          </a:p>
        </p:txBody>
      </p:sp>
      <p:sp>
        <p:nvSpPr>
          <p:cNvPr id="202" name="Rectángulo 201">
            <a:extLst>
              <a:ext uri="{FF2B5EF4-FFF2-40B4-BE49-F238E27FC236}">
                <a16:creationId xmlns:a16="http://schemas.microsoft.com/office/drawing/2014/main" id="{2984C9CD-5103-61AE-7405-F9E07F0CE3DB}"/>
              </a:ext>
            </a:extLst>
          </p:cNvPr>
          <p:cNvSpPr/>
          <p:nvPr/>
        </p:nvSpPr>
        <p:spPr>
          <a:xfrm>
            <a:off x="1101009" y="541839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02</a:t>
            </a:r>
            <a:endParaRPr lang="es-US" dirty="0">
              <a:solidFill>
                <a:srgbClr val="FF0000"/>
              </a:solidFill>
            </a:endParaRPr>
          </a:p>
        </p:txBody>
      </p:sp>
      <p:cxnSp>
        <p:nvCxnSpPr>
          <p:cNvPr id="203" name="Conector recto de flecha 202">
            <a:extLst>
              <a:ext uri="{FF2B5EF4-FFF2-40B4-BE49-F238E27FC236}">
                <a16:creationId xmlns:a16="http://schemas.microsoft.com/office/drawing/2014/main" id="{765BB891-4E29-664B-B288-C8DA8949B5C9}"/>
              </a:ext>
            </a:extLst>
          </p:cNvPr>
          <p:cNvCxnSpPr>
            <a:cxnSpLocks/>
          </p:cNvCxnSpPr>
          <p:nvPr/>
        </p:nvCxnSpPr>
        <p:spPr>
          <a:xfrm>
            <a:off x="1704390" y="612895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4" name="Conector recto de flecha 203">
            <a:extLst>
              <a:ext uri="{FF2B5EF4-FFF2-40B4-BE49-F238E27FC236}">
                <a16:creationId xmlns:a16="http://schemas.microsoft.com/office/drawing/2014/main" id="{AFDB83A5-B5AD-895C-0F17-CFCCACBA2FDF}"/>
              </a:ext>
            </a:extLst>
          </p:cNvPr>
          <p:cNvCxnSpPr>
            <a:cxnSpLocks/>
          </p:cNvCxnSpPr>
          <p:nvPr/>
        </p:nvCxnSpPr>
        <p:spPr>
          <a:xfrm flipH="1">
            <a:off x="1685728" y="769598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ector recto de flecha 204">
            <a:extLst>
              <a:ext uri="{FF2B5EF4-FFF2-40B4-BE49-F238E27FC236}">
                <a16:creationId xmlns:a16="http://schemas.microsoft.com/office/drawing/2014/main" id="{70C94ED7-4280-4DC7-92DD-8375B926F68F}"/>
              </a:ext>
            </a:extLst>
          </p:cNvPr>
          <p:cNvCxnSpPr>
            <a:cxnSpLocks/>
          </p:cNvCxnSpPr>
          <p:nvPr/>
        </p:nvCxnSpPr>
        <p:spPr>
          <a:xfrm>
            <a:off x="3748568" y="597072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6" name="Conector recto de flecha 205">
            <a:extLst>
              <a:ext uri="{FF2B5EF4-FFF2-40B4-BE49-F238E27FC236}">
                <a16:creationId xmlns:a16="http://schemas.microsoft.com/office/drawing/2014/main" id="{BFDAB1CC-9F2D-9A30-3783-AAED70BE203E}"/>
              </a:ext>
            </a:extLst>
          </p:cNvPr>
          <p:cNvCxnSpPr>
            <a:cxnSpLocks/>
          </p:cNvCxnSpPr>
          <p:nvPr/>
        </p:nvCxnSpPr>
        <p:spPr>
          <a:xfrm flipH="1">
            <a:off x="3729906" y="753775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Conector recto de flecha 206">
            <a:extLst>
              <a:ext uri="{FF2B5EF4-FFF2-40B4-BE49-F238E27FC236}">
                <a16:creationId xmlns:a16="http://schemas.microsoft.com/office/drawing/2014/main" id="{275E62C4-D274-7BAD-A3B1-BCF5EFF9AD12}"/>
              </a:ext>
            </a:extLst>
          </p:cNvPr>
          <p:cNvCxnSpPr>
            <a:cxnSpLocks/>
          </p:cNvCxnSpPr>
          <p:nvPr/>
        </p:nvCxnSpPr>
        <p:spPr>
          <a:xfrm>
            <a:off x="5912493" y="616333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8" name="Conector recto de flecha 207">
            <a:extLst>
              <a:ext uri="{FF2B5EF4-FFF2-40B4-BE49-F238E27FC236}">
                <a16:creationId xmlns:a16="http://schemas.microsoft.com/office/drawing/2014/main" id="{01E9C4F6-569F-ACF2-335B-1C3C02A17811}"/>
              </a:ext>
            </a:extLst>
          </p:cNvPr>
          <p:cNvCxnSpPr>
            <a:cxnSpLocks/>
          </p:cNvCxnSpPr>
          <p:nvPr/>
        </p:nvCxnSpPr>
        <p:spPr>
          <a:xfrm flipH="1">
            <a:off x="5893831" y="773036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ector recto de flecha 208">
            <a:extLst>
              <a:ext uri="{FF2B5EF4-FFF2-40B4-BE49-F238E27FC236}">
                <a16:creationId xmlns:a16="http://schemas.microsoft.com/office/drawing/2014/main" id="{4B0BD263-FCE7-E453-7FAC-2D84E9BB369C}"/>
              </a:ext>
            </a:extLst>
          </p:cNvPr>
          <p:cNvCxnSpPr>
            <a:cxnSpLocks/>
          </p:cNvCxnSpPr>
          <p:nvPr/>
        </p:nvCxnSpPr>
        <p:spPr>
          <a:xfrm>
            <a:off x="5882946" y="616333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0" name="Conector recto de flecha 209">
            <a:extLst>
              <a:ext uri="{FF2B5EF4-FFF2-40B4-BE49-F238E27FC236}">
                <a16:creationId xmlns:a16="http://schemas.microsoft.com/office/drawing/2014/main" id="{8C1B0BA9-01AB-1C3B-8AD0-80BD42917CA0}"/>
              </a:ext>
            </a:extLst>
          </p:cNvPr>
          <p:cNvCxnSpPr>
            <a:cxnSpLocks/>
          </p:cNvCxnSpPr>
          <p:nvPr/>
        </p:nvCxnSpPr>
        <p:spPr>
          <a:xfrm flipH="1">
            <a:off x="5864284" y="773036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ector recto de flecha 210">
            <a:extLst>
              <a:ext uri="{FF2B5EF4-FFF2-40B4-BE49-F238E27FC236}">
                <a16:creationId xmlns:a16="http://schemas.microsoft.com/office/drawing/2014/main" id="{1EFAD2B3-F9D6-540E-D311-5DE294D30A07}"/>
              </a:ext>
            </a:extLst>
          </p:cNvPr>
          <p:cNvCxnSpPr>
            <a:cxnSpLocks/>
          </p:cNvCxnSpPr>
          <p:nvPr/>
        </p:nvCxnSpPr>
        <p:spPr>
          <a:xfrm>
            <a:off x="7988557" y="606638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2" name="Conector recto de flecha 211">
            <a:extLst>
              <a:ext uri="{FF2B5EF4-FFF2-40B4-BE49-F238E27FC236}">
                <a16:creationId xmlns:a16="http://schemas.microsoft.com/office/drawing/2014/main" id="{BF77898D-A8B4-B1DB-564F-6FCAF6A4CDDC}"/>
              </a:ext>
            </a:extLst>
          </p:cNvPr>
          <p:cNvCxnSpPr>
            <a:cxnSpLocks/>
          </p:cNvCxnSpPr>
          <p:nvPr/>
        </p:nvCxnSpPr>
        <p:spPr>
          <a:xfrm flipH="1">
            <a:off x="7969895" y="763341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ector recto de flecha 212">
            <a:extLst>
              <a:ext uri="{FF2B5EF4-FFF2-40B4-BE49-F238E27FC236}">
                <a16:creationId xmlns:a16="http://schemas.microsoft.com/office/drawing/2014/main" id="{6528BDC6-C1B0-0840-48C7-7A5478B8F323}"/>
              </a:ext>
            </a:extLst>
          </p:cNvPr>
          <p:cNvCxnSpPr>
            <a:cxnSpLocks/>
          </p:cNvCxnSpPr>
          <p:nvPr/>
        </p:nvCxnSpPr>
        <p:spPr>
          <a:xfrm>
            <a:off x="10136150" y="619772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4" name="Conector recto de flecha 213">
            <a:extLst>
              <a:ext uri="{FF2B5EF4-FFF2-40B4-BE49-F238E27FC236}">
                <a16:creationId xmlns:a16="http://schemas.microsoft.com/office/drawing/2014/main" id="{FB6F8F9E-EEC8-0162-4FFC-6C0A44C5E3A6}"/>
              </a:ext>
            </a:extLst>
          </p:cNvPr>
          <p:cNvCxnSpPr>
            <a:cxnSpLocks/>
          </p:cNvCxnSpPr>
          <p:nvPr/>
        </p:nvCxnSpPr>
        <p:spPr>
          <a:xfrm flipH="1">
            <a:off x="10117488" y="776475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ectángulo 214">
            <a:extLst>
              <a:ext uri="{FF2B5EF4-FFF2-40B4-BE49-F238E27FC236}">
                <a16:creationId xmlns:a16="http://schemas.microsoft.com/office/drawing/2014/main" id="{5F156180-710E-0E26-5204-3081238F11AB}"/>
              </a:ext>
            </a:extLst>
          </p:cNvPr>
          <p:cNvSpPr/>
          <p:nvPr/>
        </p:nvSpPr>
        <p:spPr>
          <a:xfrm>
            <a:off x="2096274" y="538425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01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16" name="Rectángulo 215">
            <a:extLst>
              <a:ext uri="{FF2B5EF4-FFF2-40B4-BE49-F238E27FC236}">
                <a16:creationId xmlns:a16="http://schemas.microsoft.com/office/drawing/2014/main" id="{B9660205-DCC7-CEC0-2F12-BB694A571709}"/>
              </a:ext>
            </a:extLst>
          </p:cNvPr>
          <p:cNvSpPr/>
          <p:nvPr/>
        </p:nvSpPr>
        <p:spPr>
          <a:xfrm>
            <a:off x="2631229" y="538425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30</a:t>
            </a:r>
            <a:endParaRPr lang="es-US" dirty="0"/>
          </a:p>
        </p:txBody>
      </p:sp>
      <p:sp>
        <p:nvSpPr>
          <p:cNvPr id="217" name="Rectángulo 216">
            <a:extLst>
              <a:ext uri="{FF2B5EF4-FFF2-40B4-BE49-F238E27FC236}">
                <a16:creationId xmlns:a16="http://schemas.microsoft.com/office/drawing/2014/main" id="{741616DB-9F85-E5A5-C52C-D88165C15863}"/>
              </a:ext>
            </a:extLst>
          </p:cNvPr>
          <p:cNvSpPr/>
          <p:nvPr/>
        </p:nvSpPr>
        <p:spPr>
          <a:xfrm>
            <a:off x="3166183" y="538425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03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18" name="Rectángulo 217">
            <a:extLst>
              <a:ext uri="{FF2B5EF4-FFF2-40B4-BE49-F238E27FC236}">
                <a16:creationId xmlns:a16="http://schemas.microsoft.com/office/drawing/2014/main" id="{CEE85038-6485-468B-F522-C9255AE629CC}"/>
              </a:ext>
            </a:extLst>
          </p:cNvPr>
          <p:cNvSpPr/>
          <p:nvPr/>
        </p:nvSpPr>
        <p:spPr>
          <a:xfrm>
            <a:off x="4155229" y="54117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02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19" name="Rectángulo 218">
            <a:extLst>
              <a:ext uri="{FF2B5EF4-FFF2-40B4-BE49-F238E27FC236}">
                <a16:creationId xmlns:a16="http://schemas.microsoft.com/office/drawing/2014/main" id="{0059EE23-50E0-C200-808F-13F3C029EE6F}"/>
              </a:ext>
            </a:extLst>
          </p:cNvPr>
          <p:cNvSpPr/>
          <p:nvPr/>
        </p:nvSpPr>
        <p:spPr>
          <a:xfrm>
            <a:off x="4690184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50</a:t>
            </a:r>
            <a:endParaRPr lang="es-US" dirty="0"/>
          </a:p>
        </p:txBody>
      </p:sp>
      <p:sp>
        <p:nvSpPr>
          <p:cNvPr id="220" name="Rectángulo 219">
            <a:extLst>
              <a:ext uri="{FF2B5EF4-FFF2-40B4-BE49-F238E27FC236}">
                <a16:creationId xmlns:a16="http://schemas.microsoft.com/office/drawing/2014/main" id="{ADDC05BB-DE67-077C-6232-909ED9DF4452}"/>
              </a:ext>
            </a:extLst>
          </p:cNvPr>
          <p:cNvSpPr/>
          <p:nvPr/>
        </p:nvSpPr>
        <p:spPr>
          <a:xfrm>
            <a:off x="5225138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04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21" name="Rectángulo 220">
            <a:extLst>
              <a:ext uri="{FF2B5EF4-FFF2-40B4-BE49-F238E27FC236}">
                <a16:creationId xmlns:a16="http://schemas.microsoft.com/office/drawing/2014/main" id="{1690543E-0814-54C9-9A73-C0D46886A7A3}"/>
              </a:ext>
            </a:extLst>
          </p:cNvPr>
          <p:cNvSpPr/>
          <p:nvPr/>
        </p:nvSpPr>
        <p:spPr>
          <a:xfrm>
            <a:off x="6340149" y="532923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03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22" name="Rectángulo 221">
            <a:extLst>
              <a:ext uri="{FF2B5EF4-FFF2-40B4-BE49-F238E27FC236}">
                <a16:creationId xmlns:a16="http://schemas.microsoft.com/office/drawing/2014/main" id="{0D660726-FA78-C8CB-7CEB-36DD2E7BD8F4}"/>
              </a:ext>
            </a:extLst>
          </p:cNvPr>
          <p:cNvSpPr/>
          <p:nvPr/>
        </p:nvSpPr>
        <p:spPr>
          <a:xfrm>
            <a:off x="6875104" y="53292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70</a:t>
            </a:r>
            <a:endParaRPr lang="es-US" dirty="0"/>
          </a:p>
        </p:txBody>
      </p:sp>
      <p:sp>
        <p:nvSpPr>
          <p:cNvPr id="223" name="Rectángulo 222">
            <a:extLst>
              <a:ext uri="{FF2B5EF4-FFF2-40B4-BE49-F238E27FC236}">
                <a16:creationId xmlns:a16="http://schemas.microsoft.com/office/drawing/2014/main" id="{944C4A84-099B-80AC-D04E-1726B6200A63}"/>
              </a:ext>
            </a:extLst>
          </p:cNvPr>
          <p:cNvSpPr/>
          <p:nvPr/>
        </p:nvSpPr>
        <p:spPr>
          <a:xfrm>
            <a:off x="7410058" y="532923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05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24" name="Rectángulo 223">
            <a:extLst>
              <a:ext uri="{FF2B5EF4-FFF2-40B4-BE49-F238E27FC236}">
                <a16:creationId xmlns:a16="http://schemas.microsoft.com/office/drawing/2014/main" id="{9AF5CC15-363C-F123-2FDA-36380196C215}"/>
              </a:ext>
            </a:extLst>
          </p:cNvPr>
          <p:cNvSpPr/>
          <p:nvPr/>
        </p:nvSpPr>
        <p:spPr>
          <a:xfrm>
            <a:off x="8445756" y="542254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04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25" name="Rectángulo 224">
            <a:extLst>
              <a:ext uri="{FF2B5EF4-FFF2-40B4-BE49-F238E27FC236}">
                <a16:creationId xmlns:a16="http://schemas.microsoft.com/office/drawing/2014/main" id="{66B3F22C-6A1C-FFB6-13AB-CF71D1EDA4E0}"/>
              </a:ext>
            </a:extLst>
          </p:cNvPr>
          <p:cNvSpPr/>
          <p:nvPr/>
        </p:nvSpPr>
        <p:spPr>
          <a:xfrm>
            <a:off x="8980711" y="542254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60</a:t>
            </a:r>
            <a:endParaRPr lang="es-US" dirty="0"/>
          </a:p>
        </p:txBody>
      </p:sp>
      <p:sp>
        <p:nvSpPr>
          <p:cNvPr id="226" name="Rectángulo 225">
            <a:extLst>
              <a:ext uri="{FF2B5EF4-FFF2-40B4-BE49-F238E27FC236}">
                <a16:creationId xmlns:a16="http://schemas.microsoft.com/office/drawing/2014/main" id="{6B906DEB-17C0-BB38-8F5F-0D04F7A83C0B}"/>
              </a:ext>
            </a:extLst>
          </p:cNvPr>
          <p:cNvSpPr/>
          <p:nvPr/>
        </p:nvSpPr>
        <p:spPr>
          <a:xfrm>
            <a:off x="9515665" y="542254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06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27" name="Rectángulo 226">
            <a:extLst>
              <a:ext uri="{FF2B5EF4-FFF2-40B4-BE49-F238E27FC236}">
                <a16:creationId xmlns:a16="http://schemas.microsoft.com/office/drawing/2014/main" id="{8DFA08CE-2C18-92F8-97A2-649B558BFF09}"/>
              </a:ext>
            </a:extLst>
          </p:cNvPr>
          <p:cNvSpPr/>
          <p:nvPr/>
        </p:nvSpPr>
        <p:spPr>
          <a:xfrm>
            <a:off x="10552924" y="54117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FF0000"/>
                </a:solidFill>
              </a:rPr>
              <a:t>05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28" name="Rectángulo 227">
            <a:extLst>
              <a:ext uri="{FF2B5EF4-FFF2-40B4-BE49-F238E27FC236}">
                <a16:creationId xmlns:a16="http://schemas.microsoft.com/office/drawing/2014/main" id="{6EBBE3CB-4CFB-2C42-2AF7-2A795E6DDD35}"/>
              </a:ext>
            </a:extLst>
          </p:cNvPr>
          <p:cNvSpPr/>
          <p:nvPr/>
        </p:nvSpPr>
        <p:spPr>
          <a:xfrm>
            <a:off x="11087879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40</a:t>
            </a:r>
            <a:endParaRPr lang="es-US" dirty="0"/>
          </a:p>
        </p:txBody>
      </p:sp>
      <p:sp>
        <p:nvSpPr>
          <p:cNvPr id="229" name="Rectángulo 228">
            <a:extLst>
              <a:ext uri="{FF2B5EF4-FFF2-40B4-BE49-F238E27FC236}">
                <a16:creationId xmlns:a16="http://schemas.microsoft.com/office/drawing/2014/main" id="{156EEF68-16F0-54EE-4E1D-26D9EE2FEABE}"/>
              </a:ext>
            </a:extLst>
          </p:cNvPr>
          <p:cNvSpPr/>
          <p:nvPr/>
        </p:nvSpPr>
        <p:spPr>
          <a:xfrm>
            <a:off x="23316" y="541176"/>
            <a:ext cx="534953" cy="289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err="1">
                <a:solidFill>
                  <a:srgbClr val="FF0000"/>
                </a:solidFill>
              </a:rPr>
              <a:t>Null</a:t>
            </a:r>
            <a:endParaRPr lang="es-US" sz="1600" dirty="0">
              <a:solidFill>
                <a:srgbClr val="FF0000"/>
              </a:solidFill>
            </a:endParaRPr>
          </a:p>
        </p:txBody>
      </p:sp>
      <p:sp>
        <p:nvSpPr>
          <p:cNvPr id="230" name="Rectángulo 229">
            <a:extLst>
              <a:ext uri="{FF2B5EF4-FFF2-40B4-BE49-F238E27FC236}">
                <a16:creationId xmlns:a16="http://schemas.microsoft.com/office/drawing/2014/main" id="{33428E4A-4597-D871-BA04-D8D16C8EE02C}"/>
              </a:ext>
            </a:extLst>
          </p:cNvPr>
          <p:cNvSpPr/>
          <p:nvPr/>
        </p:nvSpPr>
        <p:spPr>
          <a:xfrm>
            <a:off x="566055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  <a:endParaRPr lang="es-US" dirty="0"/>
          </a:p>
        </p:txBody>
      </p:sp>
      <p:sp>
        <p:nvSpPr>
          <p:cNvPr id="231" name="Rectángulo 230">
            <a:extLst>
              <a:ext uri="{FF2B5EF4-FFF2-40B4-BE49-F238E27FC236}">
                <a16:creationId xmlns:a16="http://schemas.microsoft.com/office/drawing/2014/main" id="{4BDC55F5-108A-1C63-1B87-84F8BC1D20B9}"/>
              </a:ext>
            </a:extLst>
          </p:cNvPr>
          <p:cNvSpPr/>
          <p:nvPr/>
        </p:nvSpPr>
        <p:spPr>
          <a:xfrm>
            <a:off x="1101009" y="541176"/>
            <a:ext cx="534954" cy="2919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02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232" name="Rectángulo 231">
            <a:extLst>
              <a:ext uri="{FF2B5EF4-FFF2-40B4-BE49-F238E27FC236}">
                <a16:creationId xmlns:a16="http://schemas.microsoft.com/office/drawing/2014/main" id="{B261E5DC-5DBD-E2C3-6CD5-4E2E94AB849F}"/>
              </a:ext>
            </a:extLst>
          </p:cNvPr>
          <p:cNvSpPr/>
          <p:nvPr/>
        </p:nvSpPr>
        <p:spPr>
          <a:xfrm>
            <a:off x="566055" y="918077"/>
            <a:ext cx="534954" cy="291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01</a:t>
            </a:r>
            <a:endParaRPr lang="es-US" sz="1400" dirty="0">
              <a:solidFill>
                <a:schemeClr val="tx1"/>
              </a:solidFill>
            </a:endParaRPr>
          </a:p>
        </p:txBody>
      </p:sp>
      <p:cxnSp>
        <p:nvCxnSpPr>
          <p:cNvPr id="233" name="Conector recto de flecha 232">
            <a:extLst>
              <a:ext uri="{FF2B5EF4-FFF2-40B4-BE49-F238E27FC236}">
                <a16:creationId xmlns:a16="http://schemas.microsoft.com/office/drawing/2014/main" id="{E081D25F-5160-9B9B-1BEC-E23F7264DD24}"/>
              </a:ext>
            </a:extLst>
          </p:cNvPr>
          <p:cNvCxnSpPr>
            <a:cxnSpLocks/>
          </p:cNvCxnSpPr>
          <p:nvPr/>
        </p:nvCxnSpPr>
        <p:spPr>
          <a:xfrm>
            <a:off x="1704390" y="612232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4" name="Conector recto de flecha 233">
            <a:extLst>
              <a:ext uri="{FF2B5EF4-FFF2-40B4-BE49-F238E27FC236}">
                <a16:creationId xmlns:a16="http://schemas.microsoft.com/office/drawing/2014/main" id="{3E249104-95FB-C61F-7755-B79F1056F778}"/>
              </a:ext>
            </a:extLst>
          </p:cNvPr>
          <p:cNvCxnSpPr>
            <a:cxnSpLocks/>
          </p:cNvCxnSpPr>
          <p:nvPr/>
        </p:nvCxnSpPr>
        <p:spPr>
          <a:xfrm flipH="1">
            <a:off x="1685728" y="768935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Conector recto de flecha 234">
            <a:extLst>
              <a:ext uri="{FF2B5EF4-FFF2-40B4-BE49-F238E27FC236}">
                <a16:creationId xmlns:a16="http://schemas.microsoft.com/office/drawing/2014/main" id="{3D302D3F-CE14-8714-42EA-D4B7C1C06C4B}"/>
              </a:ext>
            </a:extLst>
          </p:cNvPr>
          <p:cNvCxnSpPr>
            <a:cxnSpLocks/>
          </p:cNvCxnSpPr>
          <p:nvPr/>
        </p:nvCxnSpPr>
        <p:spPr>
          <a:xfrm>
            <a:off x="3748568" y="596409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6" name="Conector recto de flecha 235">
            <a:extLst>
              <a:ext uri="{FF2B5EF4-FFF2-40B4-BE49-F238E27FC236}">
                <a16:creationId xmlns:a16="http://schemas.microsoft.com/office/drawing/2014/main" id="{9FEB2584-BE33-2553-60E8-CED9A156B50F}"/>
              </a:ext>
            </a:extLst>
          </p:cNvPr>
          <p:cNvCxnSpPr>
            <a:cxnSpLocks/>
          </p:cNvCxnSpPr>
          <p:nvPr/>
        </p:nvCxnSpPr>
        <p:spPr>
          <a:xfrm flipH="1">
            <a:off x="3729906" y="753112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Conector recto de flecha 236">
            <a:extLst>
              <a:ext uri="{FF2B5EF4-FFF2-40B4-BE49-F238E27FC236}">
                <a16:creationId xmlns:a16="http://schemas.microsoft.com/office/drawing/2014/main" id="{579BDAC6-C43D-54F9-21B4-FF4914B964EE}"/>
              </a:ext>
            </a:extLst>
          </p:cNvPr>
          <p:cNvCxnSpPr>
            <a:cxnSpLocks/>
          </p:cNvCxnSpPr>
          <p:nvPr/>
        </p:nvCxnSpPr>
        <p:spPr>
          <a:xfrm>
            <a:off x="5912493" y="615670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8" name="Conector recto de flecha 237">
            <a:extLst>
              <a:ext uri="{FF2B5EF4-FFF2-40B4-BE49-F238E27FC236}">
                <a16:creationId xmlns:a16="http://schemas.microsoft.com/office/drawing/2014/main" id="{82547A41-9E62-D0C3-251B-FF098C68D211}"/>
              </a:ext>
            </a:extLst>
          </p:cNvPr>
          <p:cNvCxnSpPr>
            <a:cxnSpLocks/>
          </p:cNvCxnSpPr>
          <p:nvPr/>
        </p:nvCxnSpPr>
        <p:spPr>
          <a:xfrm flipH="1">
            <a:off x="5893831" y="772373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Conector recto de flecha 238">
            <a:extLst>
              <a:ext uri="{FF2B5EF4-FFF2-40B4-BE49-F238E27FC236}">
                <a16:creationId xmlns:a16="http://schemas.microsoft.com/office/drawing/2014/main" id="{638CF878-4585-1FA8-8F10-86EC868510BB}"/>
              </a:ext>
            </a:extLst>
          </p:cNvPr>
          <p:cNvCxnSpPr>
            <a:cxnSpLocks/>
          </p:cNvCxnSpPr>
          <p:nvPr/>
        </p:nvCxnSpPr>
        <p:spPr>
          <a:xfrm>
            <a:off x="5882946" y="615670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0" name="Conector recto de flecha 239">
            <a:extLst>
              <a:ext uri="{FF2B5EF4-FFF2-40B4-BE49-F238E27FC236}">
                <a16:creationId xmlns:a16="http://schemas.microsoft.com/office/drawing/2014/main" id="{C55343D5-35FF-873F-4410-4AC21191081F}"/>
              </a:ext>
            </a:extLst>
          </p:cNvPr>
          <p:cNvCxnSpPr>
            <a:cxnSpLocks/>
          </p:cNvCxnSpPr>
          <p:nvPr/>
        </p:nvCxnSpPr>
        <p:spPr>
          <a:xfrm flipH="1">
            <a:off x="5864284" y="772373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Conector recto de flecha 240">
            <a:extLst>
              <a:ext uri="{FF2B5EF4-FFF2-40B4-BE49-F238E27FC236}">
                <a16:creationId xmlns:a16="http://schemas.microsoft.com/office/drawing/2014/main" id="{3F2633AF-CD05-9DE7-BF08-28A074A11FA2}"/>
              </a:ext>
            </a:extLst>
          </p:cNvPr>
          <p:cNvCxnSpPr>
            <a:cxnSpLocks/>
          </p:cNvCxnSpPr>
          <p:nvPr/>
        </p:nvCxnSpPr>
        <p:spPr>
          <a:xfrm>
            <a:off x="7988557" y="605975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2" name="Conector recto de flecha 241">
            <a:extLst>
              <a:ext uri="{FF2B5EF4-FFF2-40B4-BE49-F238E27FC236}">
                <a16:creationId xmlns:a16="http://schemas.microsoft.com/office/drawing/2014/main" id="{A5CB0945-CA81-5397-A257-3C3BB9322472}"/>
              </a:ext>
            </a:extLst>
          </p:cNvPr>
          <p:cNvCxnSpPr>
            <a:cxnSpLocks/>
          </p:cNvCxnSpPr>
          <p:nvPr/>
        </p:nvCxnSpPr>
        <p:spPr>
          <a:xfrm flipH="1">
            <a:off x="7969895" y="762678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Conector recto de flecha 242">
            <a:extLst>
              <a:ext uri="{FF2B5EF4-FFF2-40B4-BE49-F238E27FC236}">
                <a16:creationId xmlns:a16="http://schemas.microsoft.com/office/drawing/2014/main" id="{217BAF18-FAB7-68CB-EFA6-8622DD4142E6}"/>
              </a:ext>
            </a:extLst>
          </p:cNvPr>
          <p:cNvCxnSpPr>
            <a:cxnSpLocks/>
          </p:cNvCxnSpPr>
          <p:nvPr/>
        </p:nvCxnSpPr>
        <p:spPr>
          <a:xfrm>
            <a:off x="10136150" y="619109"/>
            <a:ext cx="382553" cy="6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4" name="Conector recto de flecha 243">
            <a:extLst>
              <a:ext uri="{FF2B5EF4-FFF2-40B4-BE49-F238E27FC236}">
                <a16:creationId xmlns:a16="http://schemas.microsoft.com/office/drawing/2014/main" id="{473793CB-14CC-0A11-0E91-2849B83B2F5F}"/>
              </a:ext>
            </a:extLst>
          </p:cNvPr>
          <p:cNvCxnSpPr>
            <a:cxnSpLocks/>
          </p:cNvCxnSpPr>
          <p:nvPr/>
        </p:nvCxnSpPr>
        <p:spPr>
          <a:xfrm flipH="1">
            <a:off x="10117488" y="775812"/>
            <a:ext cx="3918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671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0CD7251-2A1F-CBB1-1E8C-99868B191CE9}"/>
              </a:ext>
            </a:extLst>
          </p:cNvPr>
          <p:cNvSpPr txBox="1"/>
          <p:nvPr/>
        </p:nvSpPr>
        <p:spPr>
          <a:xfrm>
            <a:off x="0" y="-46653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/>
              <a:t>PRUEBA DE ESCRITORIO DE IZQUIERDA A DERECHA</a:t>
            </a:r>
            <a:endParaRPr lang="es-US" sz="1400" b="1" dirty="0"/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07F127B2-DB76-F670-5418-779F3ED8C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8946"/>
            <a:ext cx="3280657" cy="1727560"/>
          </a:xfrm>
          <a:prstGeom prst="rect">
            <a:avLst/>
          </a:prstGeom>
        </p:spPr>
      </p:pic>
      <p:sp>
        <p:nvSpPr>
          <p:cNvPr id="30" name="Rectángulo 29">
            <a:extLst>
              <a:ext uri="{FF2B5EF4-FFF2-40B4-BE49-F238E27FC236}">
                <a16:creationId xmlns:a16="http://schemas.microsoft.com/office/drawing/2014/main" id="{EF1E1C84-B6B2-6B9F-8DFE-2CF4DEBA24D8}"/>
              </a:ext>
            </a:extLst>
          </p:cNvPr>
          <p:cNvSpPr/>
          <p:nvPr/>
        </p:nvSpPr>
        <p:spPr>
          <a:xfrm>
            <a:off x="4761725" y="1816720"/>
            <a:ext cx="836641" cy="2826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Au x</a:t>
            </a:r>
            <a:endParaRPr lang="es-US" sz="1600" dirty="0">
              <a:solidFill>
                <a:schemeClr val="bg1"/>
              </a:solidFill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808F0216-7790-9C05-D487-8EA6F77CD78B}"/>
              </a:ext>
            </a:extLst>
          </p:cNvPr>
          <p:cNvSpPr/>
          <p:nvPr/>
        </p:nvSpPr>
        <p:spPr>
          <a:xfrm>
            <a:off x="6096000" y="1813971"/>
            <a:ext cx="917509" cy="2826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print</a:t>
            </a:r>
            <a:endParaRPr lang="es-US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42AEE98-EB79-DF7B-D9B1-ECF91DDD6DF5}"/>
              </a:ext>
            </a:extLst>
          </p:cNvPr>
          <p:cNvSpPr txBox="1"/>
          <p:nvPr/>
        </p:nvSpPr>
        <p:spPr>
          <a:xfrm>
            <a:off x="4761725" y="2111824"/>
            <a:ext cx="83664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01</a:t>
            </a:r>
          </a:p>
          <a:p>
            <a:pPr algn="ctr"/>
            <a:r>
              <a:rPr lang="es-ES" dirty="0"/>
              <a:t>02</a:t>
            </a:r>
          </a:p>
          <a:p>
            <a:pPr algn="ctr"/>
            <a:r>
              <a:rPr lang="es-ES" dirty="0"/>
              <a:t>03</a:t>
            </a:r>
          </a:p>
          <a:p>
            <a:pPr algn="ctr"/>
            <a:r>
              <a:rPr lang="es-ES" dirty="0"/>
              <a:t>04</a:t>
            </a:r>
          </a:p>
          <a:p>
            <a:pPr algn="ctr"/>
            <a:r>
              <a:rPr lang="es-ES" dirty="0"/>
              <a:t>05</a:t>
            </a:r>
          </a:p>
          <a:p>
            <a:pPr algn="ctr"/>
            <a:r>
              <a:rPr lang="es-ES" dirty="0"/>
              <a:t>06</a:t>
            </a:r>
          </a:p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endParaRPr lang="es-ES" dirty="0"/>
          </a:p>
          <a:p>
            <a:pPr algn="ctr"/>
            <a:endParaRPr lang="es-US" dirty="0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BFE33C3E-3FFB-F0BC-0EC5-DEF85B5430AD}"/>
              </a:ext>
            </a:extLst>
          </p:cNvPr>
          <p:cNvSpPr txBox="1"/>
          <p:nvPr/>
        </p:nvSpPr>
        <p:spPr>
          <a:xfrm>
            <a:off x="6136433" y="2111824"/>
            <a:ext cx="8366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</a:p>
          <a:p>
            <a:pPr algn="ctr"/>
            <a:r>
              <a:rPr lang="es-ES" dirty="0"/>
              <a:t>30</a:t>
            </a:r>
          </a:p>
          <a:p>
            <a:pPr algn="ctr"/>
            <a:r>
              <a:rPr lang="es-ES" dirty="0"/>
              <a:t>50</a:t>
            </a:r>
          </a:p>
          <a:p>
            <a:pPr algn="ctr"/>
            <a:r>
              <a:rPr lang="es-ES" dirty="0"/>
              <a:t>70</a:t>
            </a:r>
          </a:p>
          <a:p>
            <a:pPr algn="ctr"/>
            <a:r>
              <a:rPr lang="es-ES" dirty="0"/>
              <a:t>60</a:t>
            </a:r>
          </a:p>
          <a:p>
            <a:pPr algn="ctr"/>
            <a:r>
              <a:rPr lang="es-ES" dirty="0"/>
              <a:t>40</a:t>
            </a:r>
          </a:p>
        </p:txBody>
      </p:sp>
      <p:pic>
        <p:nvPicPr>
          <p:cNvPr id="48" name="Imagen 47">
            <a:extLst>
              <a:ext uri="{FF2B5EF4-FFF2-40B4-BE49-F238E27FC236}">
                <a16:creationId xmlns:a16="http://schemas.microsoft.com/office/drawing/2014/main" id="{0EC67CB2-EC80-4870-1495-19FE42E79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196" y="452950"/>
            <a:ext cx="1218086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650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250CD7C-2165-4B90-1B4C-E92700230E36}"/>
              </a:ext>
            </a:extLst>
          </p:cNvPr>
          <p:cNvSpPr txBox="1"/>
          <p:nvPr/>
        </p:nvSpPr>
        <p:spPr>
          <a:xfrm>
            <a:off x="0" y="9333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/>
              <a:t>PRUEBA DE ESCRITORIO DE DERECHA A IZQUIERDA</a:t>
            </a:r>
            <a:endParaRPr lang="es-US" sz="14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EC4B834-EF27-F815-9DA3-108516EA4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1" y="1138524"/>
            <a:ext cx="3366563" cy="2164833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89443325-01A4-59C7-0569-45D1A391A270}"/>
              </a:ext>
            </a:extLst>
          </p:cNvPr>
          <p:cNvSpPr/>
          <p:nvPr/>
        </p:nvSpPr>
        <p:spPr>
          <a:xfrm>
            <a:off x="5172272" y="1686091"/>
            <a:ext cx="836641" cy="2826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Au x</a:t>
            </a:r>
            <a:endParaRPr lang="es-US" sz="1600" dirty="0">
              <a:solidFill>
                <a:schemeClr val="bg1"/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EE2DB47-77C4-AD21-8126-AD9121DC7A5B}"/>
              </a:ext>
            </a:extLst>
          </p:cNvPr>
          <p:cNvSpPr/>
          <p:nvPr/>
        </p:nvSpPr>
        <p:spPr>
          <a:xfrm>
            <a:off x="6506547" y="1683342"/>
            <a:ext cx="917509" cy="2826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print</a:t>
            </a:r>
            <a:endParaRPr lang="es-U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40C5E0C-4143-0BCC-F807-64B2BFF79596}"/>
              </a:ext>
            </a:extLst>
          </p:cNvPr>
          <p:cNvSpPr txBox="1"/>
          <p:nvPr/>
        </p:nvSpPr>
        <p:spPr>
          <a:xfrm>
            <a:off x="5172272" y="1981195"/>
            <a:ext cx="8366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06</a:t>
            </a:r>
          </a:p>
          <a:p>
            <a:pPr algn="ctr"/>
            <a:r>
              <a:rPr lang="es-ES" dirty="0"/>
              <a:t>05</a:t>
            </a:r>
          </a:p>
          <a:p>
            <a:pPr algn="ctr"/>
            <a:r>
              <a:rPr lang="es-ES" dirty="0"/>
              <a:t>04</a:t>
            </a:r>
          </a:p>
          <a:p>
            <a:pPr algn="ctr"/>
            <a:r>
              <a:rPr lang="es-ES" dirty="0"/>
              <a:t>03</a:t>
            </a:r>
          </a:p>
          <a:p>
            <a:pPr algn="ctr"/>
            <a:r>
              <a:rPr lang="es-ES" dirty="0"/>
              <a:t>02</a:t>
            </a:r>
          </a:p>
          <a:p>
            <a:pPr algn="ctr"/>
            <a:r>
              <a:rPr lang="es-ES" dirty="0"/>
              <a:t>01</a:t>
            </a:r>
          </a:p>
          <a:p>
            <a:pPr algn="ctr"/>
            <a:r>
              <a:rPr lang="es-ES" dirty="0" err="1"/>
              <a:t>Null</a:t>
            </a:r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5789FDC-90FD-488E-D202-553E468C348D}"/>
              </a:ext>
            </a:extLst>
          </p:cNvPr>
          <p:cNvSpPr txBox="1"/>
          <p:nvPr/>
        </p:nvSpPr>
        <p:spPr>
          <a:xfrm>
            <a:off x="6546980" y="1981195"/>
            <a:ext cx="8366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40</a:t>
            </a:r>
          </a:p>
          <a:p>
            <a:pPr algn="ctr"/>
            <a:r>
              <a:rPr lang="es-ES" dirty="0"/>
              <a:t>60</a:t>
            </a:r>
          </a:p>
          <a:p>
            <a:pPr algn="ctr"/>
            <a:r>
              <a:rPr lang="es-ES" dirty="0"/>
              <a:t>70</a:t>
            </a:r>
          </a:p>
          <a:p>
            <a:pPr algn="ctr"/>
            <a:r>
              <a:rPr lang="es-ES" dirty="0"/>
              <a:t>50</a:t>
            </a:r>
          </a:p>
          <a:p>
            <a:pPr algn="ctr"/>
            <a:r>
              <a:rPr lang="es-ES" dirty="0"/>
              <a:t>30</a:t>
            </a:r>
          </a:p>
          <a:p>
            <a:pPr algn="ctr"/>
            <a:r>
              <a:rPr lang="es-ES" dirty="0"/>
              <a:t>10</a:t>
            </a:r>
          </a:p>
          <a:p>
            <a:pPr algn="ctr"/>
            <a:endParaRPr lang="es-US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3019F163-49B4-FE80-FEBE-0F1BF1A61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4986"/>
            <a:ext cx="1218086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585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3557</TotalTime>
  <Words>622</Words>
  <Application>Microsoft Office PowerPoint</Application>
  <PresentationFormat>Widescreen</PresentationFormat>
  <Paragraphs>462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等线</vt:lpstr>
      <vt:lpstr>Arial</vt:lpstr>
      <vt:lpstr>Calibri</vt:lpstr>
      <vt:lpstr>Calibri Light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sari milena sajayo tovar</dc:creator>
  <cp:lastModifiedBy>Quiroga1, Andres</cp:lastModifiedBy>
  <cp:revision>3</cp:revision>
  <dcterms:created xsi:type="dcterms:W3CDTF">2023-09-05T17:22:56Z</dcterms:created>
  <dcterms:modified xsi:type="dcterms:W3CDTF">2023-09-09T03:36:10Z</dcterms:modified>
</cp:coreProperties>
</file>