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57467F-CA9D-43D1-8AB8-6E80E32C62FA}" v="4" dt="2023-08-09T13:17:12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pata, Maria" userId="b2f4b609-addc-4fd4-8fdf-7cf9de65f14e" providerId="ADAL" clId="{8157467F-CA9D-43D1-8AB8-6E80E32C62FA}"/>
    <pc:docChg chg="addSld delSld modSld sldOrd">
      <pc:chgData name="Zapata, Maria" userId="b2f4b609-addc-4fd4-8fdf-7cf9de65f14e" providerId="ADAL" clId="{8157467F-CA9D-43D1-8AB8-6E80E32C62FA}" dt="2023-08-09T13:17:12.730" v="7" actId="14100"/>
      <pc:docMkLst>
        <pc:docMk/>
      </pc:docMkLst>
      <pc:sldChg chg="del">
        <pc:chgData name="Zapata, Maria" userId="b2f4b609-addc-4fd4-8fdf-7cf9de65f14e" providerId="ADAL" clId="{8157467F-CA9D-43D1-8AB8-6E80E32C62FA}" dt="2023-08-09T13:17:04.734" v="5" actId="2696"/>
        <pc:sldMkLst>
          <pc:docMk/>
          <pc:sldMk cId="2813808596" sldId="256"/>
        </pc:sldMkLst>
      </pc:sldChg>
      <pc:sldChg chg="ord">
        <pc:chgData name="Zapata, Maria" userId="b2f4b609-addc-4fd4-8fdf-7cf9de65f14e" providerId="ADAL" clId="{8157467F-CA9D-43D1-8AB8-6E80E32C62FA}" dt="2023-08-09T13:13:31.495" v="1"/>
        <pc:sldMkLst>
          <pc:docMk/>
          <pc:sldMk cId="4281702402" sldId="257"/>
        </pc:sldMkLst>
      </pc:sldChg>
      <pc:sldChg chg="addSp delSp modSp add">
        <pc:chgData name="Zapata, Maria" userId="b2f4b609-addc-4fd4-8fdf-7cf9de65f14e" providerId="ADAL" clId="{8157467F-CA9D-43D1-8AB8-6E80E32C62FA}" dt="2023-08-09T13:17:12.730" v="7" actId="14100"/>
        <pc:sldMkLst>
          <pc:docMk/>
          <pc:sldMk cId="4071945644" sldId="258"/>
        </pc:sldMkLst>
        <pc:picChg chg="add mod">
          <ac:chgData name="Zapata, Maria" userId="b2f4b609-addc-4fd4-8fdf-7cf9de65f14e" providerId="ADAL" clId="{8157467F-CA9D-43D1-8AB8-6E80E32C62FA}" dt="2023-08-09T13:17:12.730" v="7" actId="14100"/>
          <ac:picMkLst>
            <pc:docMk/>
            <pc:sldMk cId="4071945644" sldId="258"/>
            <ac:picMk id="2" creationId="{1D4CDFFB-C4B4-0652-353E-68B5C343C939}"/>
          </ac:picMkLst>
        </pc:picChg>
        <pc:picChg chg="del">
          <ac:chgData name="Zapata, Maria" userId="b2f4b609-addc-4fd4-8fdf-7cf9de65f14e" providerId="ADAL" clId="{8157467F-CA9D-43D1-8AB8-6E80E32C62FA}" dt="2023-08-09T13:16:40.615" v="3" actId="478"/>
          <ac:picMkLst>
            <pc:docMk/>
            <pc:sldMk cId="4071945644" sldId="258"/>
            <ac:picMk id="1026" creationId="{10E1BD03-A035-B29A-936F-D4777BBC83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AE1FD7-4D8E-DD13-EE48-57B97CEE63C8}"/>
              </a:ext>
            </a:extLst>
          </p:cNvPr>
          <p:cNvCxnSpPr>
            <a:cxnSpLocks/>
          </p:cNvCxnSpPr>
          <p:nvPr/>
        </p:nvCxnSpPr>
        <p:spPr>
          <a:xfrm>
            <a:off x="7262191" y="1669774"/>
            <a:ext cx="0" cy="901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1D4CDFFB-C4B4-0652-353E-68B5C343C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96" y="0"/>
            <a:ext cx="111450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94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2610-D2DC-7CBD-8FFE-CC22536C8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8824475" cy="1497981"/>
          </a:xfrm>
        </p:spPr>
        <p:txBody>
          <a:bodyPr>
            <a:normAutofit/>
          </a:bodyPr>
          <a:lstStyle/>
          <a:p>
            <a:r>
              <a:rPr lang="en-US" dirty="0"/>
              <a:t>Andres </a:t>
            </a:r>
            <a:r>
              <a:rPr lang="en-US" dirty="0" err="1"/>
              <a:t>Aley</a:t>
            </a:r>
            <a:r>
              <a:rPr lang="en-US" dirty="0"/>
              <a:t> Quiroga Cortes. CC 1036599050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45E747-BC53-B617-B540-128A676DB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16" y="2107580"/>
            <a:ext cx="8596668" cy="3880773"/>
          </a:xfrm>
        </p:spPr>
        <p:txBody>
          <a:bodyPr/>
          <a:lstStyle/>
          <a:p>
            <a:r>
              <a:rPr lang="en-US" dirty="0" err="1"/>
              <a:t>Elaborado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Blank diagram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25828A-D0AF-CD02-93CB-B787F7255142}"/>
              </a:ext>
            </a:extLst>
          </p:cNvPr>
          <p:cNvSpPr txBox="1"/>
          <p:nvPr/>
        </p:nvSpPr>
        <p:spPr>
          <a:xfrm>
            <a:off x="677333" y="2505670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https://lucid.app/lucidchart/ffef3f74-ae4d-4494-9943-91a86dcd5e35/edit?invitationId=inv_05cc1a37-9fa0-4a15-ba91-bbff8c1100e5</a:t>
            </a:r>
          </a:p>
        </p:txBody>
      </p:sp>
    </p:spTree>
    <p:extLst>
      <p:ext uri="{BB962C8B-B14F-4D97-AF65-F5344CB8AC3E}">
        <p14:creationId xmlns:p14="http://schemas.microsoft.com/office/powerpoint/2010/main" val="42817024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834</TotalTime>
  <Words>28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Andres Aley Quiroga Cortes. CC 1036599050</vt:lpstr>
    </vt:vector>
  </TitlesOfParts>
  <Company>SoftwareONE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Andres Aley Quiroga Cortes. CC 1036599050</dc:title>
  <dc:creator>Zapata, Maria</dc:creator>
  <cp:lastModifiedBy>Zapata, Maria</cp:lastModifiedBy>
  <cp:revision>1</cp:revision>
  <dcterms:created xsi:type="dcterms:W3CDTF">2023-08-08T23:19:40Z</dcterms:created>
  <dcterms:modified xsi:type="dcterms:W3CDTF">2023-08-09T13:17:13Z</dcterms:modified>
</cp:coreProperties>
</file>